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handoutMasterIdLst>
    <p:handoutMasterId r:id="rId15"/>
  </p:handoutMasterIdLst>
  <p:sldIdLst>
    <p:sldId id="256" r:id="rId2"/>
    <p:sldId id="257" r:id="rId3"/>
    <p:sldId id="258" r:id="rId4"/>
    <p:sldId id="260" r:id="rId5"/>
    <p:sldId id="262" r:id="rId6"/>
    <p:sldId id="263" r:id="rId7"/>
    <p:sldId id="273" r:id="rId8"/>
    <p:sldId id="268" r:id="rId9"/>
    <p:sldId id="269" r:id="rId10"/>
    <p:sldId id="270" r:id="rId11"/>
    <p:sldId id="271" r:id="rId12"/>
    <p:sldId id="261" r:id="rId13"/>
  </p:sldIdLst>
  <p:sldSz cx="6858000" cy="9906000" type="A4"/>
  <p:notesSz cx="6858000" cy="9144000"/>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16"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412" autoAdjust="0"/>
    <p:restoredTop sz="94660"/>
  </p:normalViewPr>
  <p:slideViewPr>
    <p:cSldViewPr snapToGrid="0" showGuides="1">
      <p:cViewPr>
        <p:scale>
          <a:sx n="103" d="100"/>
          <a:sy n="103" d="100"/>
        </p:scale>
        <p:origin x="824" y="-1144"/>
      </p:cViewPr>
      <p:guideLst>
        <p:guide orient="horz" pos="3116"/>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7AC07D-6A5E-4497-AB65-D3E26ED951B3}" type="datetimeFigureOut">
              <a:rPr lang="zh-CN" altLang="en-US" smtClean="0"/>
              <a:pPr/>
              <a:t>2025/12/1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13BDB1-773B-459A-80ED-0370A8779FEC}" type="slidenum">
              <a:rPr lang="zh-CN" altLang="en-US" smtClean="0"/>
              <a:pPr/>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A9B56-190A-4CD4-8C03-7ED5DF39C010}" type="datetimeFigureOut">
              <a:rPr lang="zh-CN" altLang="en-US" smtClean="0"/>
              <a:pPr/>
              <a:t>2025/12/1</a:t>
            </a:fld>
            <a:endParaRPr lang="zh-CN" altLang="en-US"/>
          </a:p>
        </p:txBody>
      </p:sp>
      <p:sp>
        <p:nvSpPr>
          <p:cNvPr id="4" name="幻灯片图像占位符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FDF51-4B13-4B9C-94A7-1B308217C39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1787" y="9245600"/>
            <a:ext cx="6856214" cy="6604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17220" y="1096264"/>
            <a:ext cx="5657850" cy="5151120"/>
          </a:xfrm>
        </p:spPr>
        <p:txBody>
          <a:bodyPr anchor="b">
            <a:normAutofit/>
          </a:bodyPr>
          <a:lstStyle>
            <a:lvl1pPr algn="l">
              <a:lnSpc>
                <a:spcPct val="85000"/>
              </a:lnSpc>
              <a:defRPr sz="6000" spc="-38" baseline="0">
                <a:solidFill>
                  <a:schemeClr val="tx1">
                    <a:lumMod val="85000"/>
                    <a:lumOff val="15000"/>
                  </a:schemeClr>
                </a:solidFill>
              </a:defRPr>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618779" y="6435897"/>
            <a:ext cx="5657850" cy="1651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EE35430-A059-4AA2-83EB-1D33899B05D8}" type="datetime1">
              <a:rPr lang="zh-CN" altLang="en-US" smtClean="0"/>
              <a:pPr/>
              <a:t>2025/12/1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A4B6A39-965A-47A6-89FC-B63AA2148E2B}" type="slidenum">
              <a:rPr lang="zh-CN" altLang="en-US" smtClean="0"/>
              <a:pPr/>
              <a:t>‹#›</a:t>
            </a:fld>
            <a:endParaRPr lang="zh-CN" altLang="en-US"/>
          </a:p>
        </p:txBody>
      </p:sp>
      <p:cxnSp>
        <p:nvCxnSpPr>
          <p:cNvPr id="9" name="Straight Connector 8"/>
          <p:cNvCxnSpPr/>
          <p:nvPr/>
        </p:nvCxnSpPr>
        <p:spPr>
          <a:xfrm>
            <a:off x="679308" y="6273800"/>
            <a:ext cx="55549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9149567"/>
            <a:ext cx="6858001" cy="953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lIns="45720" tIns="0" rIns="45720" bIns="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E5E3AE9-452A-461E-A470-00217EA5BCB4}" type="datetime1">
              <a:rPr lang="zh-CN" altLang="en-US" smtClean="0"/>
              <a:pPr/>
              <a:t>2025/12/1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p:nvPr/>
        </p:nvSpPr>
        <p:spPr>
          <a:xfrm>
            <a:off x="1787" y="9245600"/>
            <a:ext cx="6856214" cy="6604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 y="9149568"/>
            <a:ext cx="6857992" cy="924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4907757" y="595547"/>
            <a:ext cx="1478756" cy="8319853"/>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471488" y="595547"/>
            <a:ext cx="4350544" cy="8319853"/>
          </a:xfrm>
        </p:spPr>
        <p:txBody>
          <a:bodyPr vert="eaVert" lIns="45720" tIns="0" rIns="45720" bIns="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B1A6177-E83E-4977-8798-47D463ECF68D}" type="datetime1">
              <a:rPr lang="zh-CN" altLang="en-US" smtClean="0"/>
              <a:pPr/>
              <a:t>2025/12/1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F7716E9-0CC6-471E-87E2-8EC09EC979BF}" type="datetime1">
              <a:rPr lang="zh-CN" altLang="en-US" smtClean="0"/>
              <a:pPr/>
              <a:t>2025/12/1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7" name="Rectangle 6"/>
          <p:cNvSpPr/>
          <p:nvPr/>
        </p:nvSpPr>
        <p:spPr>
          <a:xfrm>
            <a:off x="1787" y="9245600"/>
            <a:ext cx="6856214" cy="6604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17220" y="1096264"/>
            <a:ext cx="5657850" cy="5151120"/>
          </a:xfrm>
        </p:spPr>
        <p:txBody>
          <a:bodyPr anchor="b" anchorCtr="0">
            <a:normAutofit/>
          </a:bodyPr>
          <a:lstStyle>
            <a:lvl1pPr>
              <a:lnSpc>
                <a:spcPct val="85000"/>
              </a:lnSpc>
              <a:defRPr sz="6000" b="0">
                <a:solidFill>
                  <a:schemeClr val="tx1">
                    <a:lumMod val="85000"/>
                    <a:lumOff val="15000"/>
                  </a:schemeClr>
                </a:solidFill>
              </a:defRPr>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17220" y="6432296"/>
            <a:ext cx="5657850" cy="1651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525964A-31D4-44C1-8D03-0E5B754795C8}" type="datetime1">
              <a:rPr lang="zh-CN" altLang="en-US" smtClean="0"/>
              <a:pPr/>
              <a:t>2025/12/1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A4B6A39-965A-47A6-89FC-B63AA2148E2B}" type="slidenum">
              <a:rPr lang="zh-CN" altLang="en-US" smtClean="0"/>
              <a:pPr/>
              <a:t>‹#›</a:t>
            </a:fld>
            <a:endParaRPr lang="zh-CN" altLang="en-US"/>
          </a:p>
        </p:txBody>
      </p:sp>
      <p:cxnSp>
        <p:nvCxnSpPr>
          <p:cNvPr id="9" name="Straight Connector 8"/>
          <p:cNvCxnSpPr/>
          <p:nvPr/>
        </p:nvCxnSpPr>
        <p:spPr>
          <a:xfrm>
            <a:off x="679308" y="6273800"/>
            <a:ext cx="55549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9149567"/>
            <a:ext cx="6858001" cy="953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a:xfrm>
            <a:off x="617220" y="413984"/>
            <a:ext cx="5657850" cy="2095538"/>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17220" y="2666060"/>
            <a:ext cx="2777490" cy="581152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3497580" y="2666062"/>
            <a:ext cx="2777490" cy="581152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D0639058-52E8-4991-921E-8111A0876296}" type="datetime1">
              <a:rPr lang="zh-CN" altLang="en-US" smtClean="0"/>
              <a:pPr/>
              <a:t>2025/12/1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a:xfrm>
            <a:off x="617220" y="413984"/>
            <a:ext cx="5657850" cy="2095538"/>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17220" y="2666520"/>
            <a:ext cx="2777490" cy="1063518"/>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17220" y="3730038"/>
            <a:ext cx="2777490" cy="487962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3497580" y="2666520"/>
            <a:ext cx="2777490" cy="1063518"/>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3497580" y="3730038"/>
            <a:ext cx="2777490" cy="487962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085B5B10-EB83-449C-B64E-6B9E82A70C88}" type="datetime1">
              <a:rPr lang="zh-CN" altLang="en-US" smtClean="0"/>
              <a:pPr/>
              <a:t>2025/12/1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A2A9D41-1931-4263-B510-490CA8FCC91B}" type="datetime1">
              <a:rPr lang="zh-CN" altLang="en-US" smtClean="0"/>
              <a:pPr/>
              <a:t>2025/12/1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1787" y="9245600"/>
            <a:ext cx="6856214" cy="6604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0" y="9149568"/>
            <a:ext cx="6856214" cy="924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4EDC019-0112-4CC8-B099-3B17B20BB03E}" type="datetime1">
              <a:rPr lang="zh-CN" altLang="en-US" smtClean="0"/>
              <a:pPr/>
              <a:t>2025/12/1</a:t>
            </a:fld>
            <a:endParaRPr lang="zh-CN"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CN" altLang="en-US"/>
          </a:p>
        </p:txBody>
      </p:sp>
      <p:sp>
        <p:nvSpPr>
          <p:cNvPr id="9" name="Slide Number Placeholder 8"/>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8" name="Rectangle 7"/>
          <p:cNvSpPr/>
          <p:nvPr/>
        </p:nvSpPr>
        <p:spPr>
          <a:xfrm>
            <a:off x="10" y="0"/>
            <a:ext cx="2278570" cy="9906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272540" y="0"/>
            <a:ext cx="36005" cy="990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57175" y="858519"/>
            <a:ext cx="1800225" cy="3302000"/>
          </a:xfrm>
        </p:spPr>
        <p:txBody>
          <a:bodyPr anchor="b">
            <a:normAutofit/>
          </a:bodyPr>
          <a:lstStyle>
            <a:lvl1pPr>
              <a:defRPr sz="2700" b="0">
                <a:solidFill>
                  <a:srgbClr val="FFFFFF"/>
                </a:solidFill>
              </a:defRPr>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2700338" y="1056640"/>
            <a:ext cx="3651885" cy="75946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257175" y="4226560"/>
            <a:ext cx="1800225" cy="4880957"/>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编辑母版文本样式</a:t>
            </a:r>
          </a:p>
        </p:txBody>
      </p:sp>
      <p:sp>
        <p:nvSpPr>
          <p:cNvPr id="5" name="Date Placeholder 4"/>
          <p:cNvSpPr>
            <a:spLocks noGrp="1"/>
          </p:cNvSpPr>
          <p:nvPr>
            <p:ph type="dt" sz="half" idx="10"/>
          </p:nvPr>
        </p:nvSpPr>
        <p:spPr>
          <a:xfrm>
            <a:off x="261851" y="9330803"/>
            <a:ext cx="1472912" cy="527403"/>
          </a:xfrm>
        </p:spPr>
        <p:txBody>
          <a:bodyPr/>
          <a:lstStyle>
            <a:lvl1pPr algn="l">
              <a:defRPr/>
            </a:lvl1pPr>
          </a:lstStyle>
          <a:p>
            <a:fld id="{25EC2FFB-44CC-4D6E-B763-A3F1987B44BD}" type="datetime1">
              <a:rPr lang="zh-CN" altLang="en-US" smtClean="0"/>
              <a:pPr/>
              <a:t>2025/12/1</a:t>
            </a:fld>
            <a:endParaRPr lang="zh-CN" altLang="en-US"/>
          </a:p>
        </p:txBody>
      </p:sp>
      <p:sp>
        <p:nvSpPr>
          <p:cNvPr id="6" name="Footer Placeholder 5"/>
          <p:cNvSpPr>
            <a:spLocks noGrp="1"/>
          </p:cNvSpPr>
          <p:nvPr>
            <p:ph type="ftr" sz="quarter" idx="11"/>
          </p:nvPr>
        </p:nvSpPr>
        <p:spPr>
          <a:xfrm>
            <a:off x="2700337" y="9330803"/>
            <a:ext cx="2614613" cy="527403"/>
          </a:xfrm>
        </p:spPr>
        <p:txBody>
          <a:bodyPr/>
          <a:lstStyle>
            <a:lvl1pPr algn="l">
              <a:defRPr>
                <a:solidFill>
                  <a:schemeClr val="tx2"/>
                </a:solidFill>
              </a:defRPr>
            </a:lvl1pPr>
          </a:lstStyle>
          <a:p>
            <a:endParaRPr lang="zh-CN"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A4B6A39-965A-47A6-89FC-B63AA2148E2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Rectangle 7"/>
          <p:cNvSpPr/>
          <p:nvPr/>
        </p:nvSpPr>
        <p:spPr>
          <a:xfrm>
            <a:off x="1" y="7154333"/>
            <a:ext cx="6856214" cy="275166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 y="7099554"/>
            <a:ext cx="6856214" cy="924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17220" y="7330440"/>
            <a:ext cx="5688926" cy="1188720"/>
          </a:xfrm>
        </p:spPr>
        <p:txBody>
          <a:bodyPr tIns="0" bIns="0" anchor="b">
            <a:noAutofit/>
          </a:bodyPr>
          <a:lstStyle>
            <a:lvl1pPr>
              <a:defRPr sz="2700" b="0">
                <a:solidFill>
                  <a:srgbClr val="FFFFFF"/>
                </a:solidFill>
              </a:defRPr>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9" y="0"/>
            <a:ext cx="6857992" cy="7099554"/>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17220" y="8532368"/>
            <a:ext cx="5692140" cy="85852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编辑母版文本样式</a:t>
            </a:r>
          </a:p>
        </p:txBody>
      </p:sp>
      <p:sp>
        <p:nvSpPr>
          <p:cNvPr id="5" name="Date Placeholder 4"/>
          <p:cNvSpPr>
            <a:spLocks noGrp="1"/>
          </p:cNvSpPr>
          <p:nvPr>
            <p:ph type="dt" sz="half" idx="10"/>
          </p:nvPr>
        </p:nvSpPr>
        <p:spPr/>
        <p:txBody>
          <a:bodyPr/>
          <a:lstStyle/>
          <a:p>
            <a:fld id="{61AB0C83-A501-40FB-95EE-EA26EE4DF1F0}" type="datetime1">
              <a:rPr lang="zh-CN" altLang="en-US" smtClean="0"/>
              <a:pPr/>
              <a:t>2025/12/1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A4B6A39-965A-47A6-89FC-B63AA2148E2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9245600"/>
            <a:ext cx="6858001" cy="6604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9149567"/>
            <a:ext cx="6858001" cy="953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17220" y="413984"/>
            <a:ext cx="5657850" cy="2095538"/>
          </a:xfrm>
          <a:prstGeom prst="rect">
            <a:avLst/>
          </a:prstGeom>
        </p:spPr>
        <p:txBody>
          <a:bodyPr vert="horz" lIns="91440" tIns="45720" rIns="91440" bIns="45720" rtlCol="0" anchor="b">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17219" y="2666060"/>
            <a:ext cx="5657851" cy="5811520"/>
          </a:xfrm>
          <a:prstGeom prst="rect">
            <a:avLst/>
          </a:prstGeom>
        </p:spPr>
        <p:txBody>
          <a:bodyPr vert="horz" lIns="0" tIns="45720" rIns="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17221" y="9330803"/>
            <a:ext cx="1390652" cy="527403"/>
          </a:xfrm>
          <a:prstGeom prst="rect">
            <a:avLst/>
          </a:prstGeom>
        </p:spPr>
        <p:txBody>
          <a:bodyPr vert="horz" lIns="91440" tIns="45720" rIns="91440" bIns="45720" rtlCol="0" anchor="ctr"/>
          <a:lstStyle>
            <a:lvl1pPr algn="l">
              <a:defRPr sz="675">
                <a:solidFill>
                  <a:srgbClr val="FFFFFF"/>
                </a:solidFill>
              </a:defRPr>
            </a:lvl1pPr>
          </a:lstStyle>
          <a:p>
            <a:fld id="{12D35661-B3F8-4749-99B3-CFF23B9D2EAA}" type="datetime1">
              <a:rPr lang="zh-CN" altLang="en-US" smtClean="0"/>
              <a:pPr/>
              <a:t>2025/12/1</a:t>
            </a:fld>
            <a:endParaRPr lang="zh-CN" altLang="en-US"/>
          </a:p>
        </p:txBody>
      </p:sp>
      <p:sp>
        <p:nvSpPr>
          <p:cNvPr id="5" name="Footer Placeholder 4"/>
          <p:cNvSpPr>
            <a:spLocks noGrp="1"/>
          </p:cNvSpPr>
          <p:nvPr>
            <p:ph type="ftr" sz="quarter" idx="3"/>
          </p:nvPr>
        </p:nvSpPr>
        <p:spPr>
          <a:xfrm>
            <a:off x="2073480" y="9330803"/>
            <a:ext cx="2712827" cy="527403"/>
          </a:xfrm>
          <a:prstGeom prst="rect">
            <a:avLst/>
          </a:prstGeom>
        </p:spPr>
        <p:txBody>
          <a:bodyPr vert="horz" lIns="91440" tIns="45720" rIns="91440" bIns="45720" rtlCol="0" anchor="ctr"/>
          <a:lstStyle>
            <a:lvl1pPr algn="ctr">
              <a:defRPr sz="675" cap="all" baseline="0">
                <a:solidFill>
                  <a:srgbClr val="FFFFFF"/>
                </a:solidFill>
              </a:defRPr>
            </a:lvl1pPr>
          </a:lstStyle>
          <a:p>
            <a:endParaRPr lang="zh-CN" altLang="en-US"/>
          </a:p>
        </p:txBody>
      </p:sp>
      <p:sp>
        <p:nvSpPr>
          <p:cNvPr id="6" name="Slide Number Placeholder 5"/>
          <p:cNvSpPr>
            <a:spLocks noGrp="1"/>
          </p:cNvSpPr>
          <p:nvPr>
            <p:ph type="sldNum" sz="quarter" idx="4"/>
          </p:nvPr>
        </p:nvSpPr>
        <p:spPr>
          <a:xfrm>
            <a:off x="5569009" y="9330803"/>
            <a:ext cx="738014" cy="527403"/>
          </a:xfrm>
          <a:prstGeom prst="rect">
            <a:avLst/>
          </a:prstGeom>
        </p:spPr>
        <p:txBody>
          <a:bodyPr vert="horz" lIns="91440" tIns="45720" rIns="91440" bIns="45720" rtlCol="0" anchor="ctr"/>
          <a:lstStyle>
            <a:lvl1pPr algn="r">
              <a:defRPr sz="790">
                <a:solidFill>
                  <a:srgbClr val="FFFFFF"/>
                </a:solidFill>
              </a:defRPr>
            </a:lvl1pPr>
          </a:lstStyle>
          <a:p>
            <a:fld id="{EA4B6A39-965A-47A6-89FC-B63AA2148E2B}" type="slidenum">
              <a:rPr lang="zh-CN" altLang="en-US" smtClean="0"/>
              <a:pPr/>
              <a:t>‹#›</a:t>
            </a:fld>
            <a:endParaRPr lang="zh-CN" altLang="en-US"/>
          </a:p>
        </p:txBody>
      </p:sp>
      <p:cxnSp>
        <p:nvCxnSpPr>
          <p:cNvPr id="10" name="Straight Connector 9"/>
          <p:cNvCxnSpPr/>
          <p:nvPr/>
        </p:nvCxnSpPr>
        <p:spPr>
          <a:xfrm>
            <a:off x="671362" y="2510221"/>
            <a:ext cx="560641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290" indent="-13716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350" kern="1200">
          <a:solidFill>
            <a:schemeClr val="tx1">
              <a:lumMod val="75000"/>
              <a:lumOff val="25000"/>
            </a:schemeClr>
          </a:solidFill>
          <a:latin typeface="+mn-lt"/>
          <a:ea typeface="+mn-ea"/>
          <a:cs typeface="+mn-cs"/>
        </a:defRPr>
      </a:lvl2pPr>
      <a:lvl3pPr marL="425450" indent="-13716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050" kern="1200">
          <a:solidFill>
            <a:schemeClr val="tx1">
              <a:lumMod val="75000"/>
              <a:lumOff val="25000"/>
            </a:schemeClr>
          </a:solidFill>
          <a:latin typeface="+mn-lt"/>
          <a:ea typeface="+mn-ea"/>
          <a:cs typeface="+mn-cs"/>
        </a:defRPr>
      </a:lvl3pPr>
      <a:lvl4pPr marL="562610" indent="-13716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050" kern="1200">
          <a:solidFill>
            <a:schemeClr val="tx1">
              <a:lumMod val="75000"/>
              <a:lumOff val="25000"/>
            </a:schemeClr>
          </a:solidFill>
          <a:latin typeface="+mn-lt"/>
          <a:ea typeface="+mn-ea"/>
          <a:cs typeface="+mn-cs"/>
        </a:defRPr>
      </a:lvl4pPr>
      <a:lvl5pPr marL="699770" indent="-13716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050" kern="1200">
          <a:solidFill>
            <a:schemeClr val="tx1">
              <a:lumMod val="75000"/>
              <a:lumOff val="25000"/>
            </a:schemeClr>
          </a:solidFill>
          <a:latin typeface="+mn-lt"/>
          <a:ea typeface="+mn-ea"/>
          <a:cs typeface="+mn-cs"/>
        </a:defRPr>
      </a:lvl5pPr>
      <a:lvl6pPr marL="824865" indent="-17145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050" kern="1200">
          <a:solidFill>
            <a:schemeClr val="tx1">
              <a:lumMod val="75000"/>
              <a:lumOff val="25000"/>
            </a:schemeClr>
          </a:solidFill>
          <a:latin typeface="+mn-lt"/>
          <a:ea typeface="+mn-ea"/>
          <a:cs typeface="+mn-cs"/>
        </a:defRPr>
      </a:lvl6pPr>
      <a:lvl7pPr marL="974725" indent="-17145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050" kern="1200">
          <a:solidFill>
            <a:schemeClr val="tx1">
              <a:lumMod val="75000"/>
              <a:lumOff val="25000"/>
            </a:schemeClr>
          </a:solidFill>
          <a:latin typeface="+mn-lt"/>
          <a:ea typeface="+mn-ea"/>
          <a:cs typeface="+mn-cs"/>
        </a:defRPr>
      </a:lvl7pPr>
      <a:lvl8pPr marL="1125220" indent="-17145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050" kern="1200">
          <a:solidFill>
            <a:schemeClr val="tx1">
              <a:lumMod val="75000"/>
              <a:lumOff val="25000"/>
            </a:schemeClr>
          </a:solidFill>
          <a:latin typeface="+mn-lt"/>
          <a:ea typeface="+mn-ea"/>
          <a:cs typeface="+mn-cs"/>
        </a:defRPr>
      </a:lvl8pPr>
      <a:lvl9pPr marL="1275080" indent="-171450" algn="l" defTabSz="685800" rtl="0" eaLnBrk="1" latinLnBrk="0" hangingPunct="1">
        <a:lnSpc>
          <a:spcPct val="90000"/>
        </a:lnSpc>
        <a:spcBef>
          <a:spcPts val="150"/>
        </a:spcBef>
        <a:spcAft>
          <a:spcPts val="300"/>
        </a:spcAft>
        <a:buClr>
          <a:schemeClr val="accent1"/>
        </a:buClr>
        <a:buFont typeface="Calibri" panose="020F0502020204030204"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617220" y="6397797"/>
            <a:ext cx="5999240" cy="1724696"/>
          </a:xfrm>
        </p:spPr>
        <p:txBody>
          <a:bodyPr>
            <a:normAutofit/>
          </a:bodyPr>
          <a:lstStyle/>
          <a:p>
            <a:r>
              <a:rPr lang="en-US" altLang="zh-CN" sz="4800" dirty="0"/>
              <a:t>SPIRAL</a:t>
            </a:r>
            <a:br>
              <a:rPr lang="en-US" altLang="zh-CN" sz="4800" dirty="0"/>
            </a:br>
            <a:r>
              <a:rPr lang="en-US" altLang="zh-CN" sz="4800" dirty="0"/>
              <a:t>MIXER</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6945" y="433952"/>
            <a:ext cx="1132512" cy="1132512"/>
          </a:xfrm>
          <a:prstGeom prst="rect">
            <a:avLst/>
          </a:prstGeom>
        </p:spPr>
      </p:pic>
      <p:sp>
        <p:nvSpPr>
          <p:cNvPr id="8" name="文本框 7"/>
          <p:cNvSpPr txBox="1"/>
          <p:nvPr/>
        </p:nvSpPr>
        <p:spPr>
          <a:xfrm>
            <a:off x="5016944" y="8686800"/>
            <a:ext cx="1535501" cy="369332"/>
          </a:xfrm>
          <a:prstGeom prst="rect">
            <a:avLst/>
          </a:prstGeom>
          <a:noFill/>
        </p:spPr>
        <p:txBody>
          <a:bodyPr wrap="square" rtlCol="0">
            <a:spAutoFit/>
          </a:bodyPr>
          <a:lstStyle/>
          <a:p>
            <a:r>
              <a:rPr lang="en-US" altLang="zh-CN" dirty="0">
                <a:solidFill>
                  <a:schemeClr val="bg1"/>
                </a:solidFill>
              </a:rPr>
              <a:t>User Manual</a:t>
            </a:r>
            <a:endParaRPr lang="zh-CN" altLang="en-US" dirty="0">
              <a:solidFill>
                <a:schemeClr val="bg1"/>
              </a:solidFill>
            </a:endParaRPr>
          </a:p>
        </p:txBody>
      </p:sp>
      <p:sp>
        <p:nvSpPr>
          <p:cNvPr id="11" name="文本框 10"/>
          <p:cNvSpPr txBox="1"/>
          <p:nvPr/>
        </p:nvSpPr>
        <p:spPr>
          <a:xfrm>
            <a:off x="5016944" y="1496821"/>
            <a:ext cx="1132513" cy="276999"/>
          </a:xfrm>
          <a:prstGeom prst="rect">
            <a:avLst/>
          </a:prstGeom>
          <a:noFill/>
        </p:spPr>
        <p:txBody>
          <a:bodyPr wrap="square" rtlCol="0">
            <a:spAutoFit/>
          </a:bodyPr>
          <a:lstStyle/>
          <a:p>
            <a:r>
              <a:rPr lang="en-US" altLang="zh-CN" sz="1200" dirty="0"/>
              <a:t>USER MANUAL</a:t>
            </a:r>
            <a:endParaRPr lang="zh-CN" altLang="en-US" sz="1200" dirty="0"/>
          </a:p>
        </p:txBody>
      </p:sp>
      <p:sp>
        <p:nvSpPr>
          <p:cNvPr id="9" name="文本框 8"/>
          <p:cNvSpPr txBox="1"/>
          <p:nvPr/>
        </p:nvSpPr>
        <p:spPr>
          <a:xfrm>
            <a:off x="431800" y="9300289"/>
            <a:ext cx="5899150" cy="307777"/>
          </a:xfrm>
          <a:prstGeom prst="rect">
            <a:avLst/>
          </a:prstGeom>
          <a:noFill/>
        </p:spPr>
        <p:txBody>
          <a:bodyPr wrap="square" rtlCol="0">
            <a:spAutoFit/>
          </a:bodyPr>
          <a:lstStyle/>
          <a:p>
            <a:r>
              <a:rPr lang="en-US" altLang="zh-CN" sz="1400" b="1" dirty="0">
                <a:solidFill>
                  <a:schemeClr val="bg1"/>
                </a:solidFill>
              </a:rPr>
              <a:t>Warning: Please read the user manual carefully before operating the machine</a:t>
            </a:r>
            <a:endParaRPr lang="zh-CN" altLang="zh-CN" sz="1400" dirty="0"/>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2362" y="8329849"/>
            <a:ext cx="850145" cy="642582"/>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4279" y="8893416"/>
            <a:ext cx="450389" cy="158031"/>
          </a:xfrm>
          <a:prstGeom prst="rect">
            <a:avLst/>
          </a:prstGeom>
        </p:spPr>
      </p:pic>
      <p:pic>
        <p:nvPicPr>
          <p:cNvPr id="1026" name="Picture 2" descr="C:\Users\ADMINI~1\AppData\Local\Temp\360zip$Temp\360$0\IMG_6187.JPG"/>
          <p:cNvPicPr>
            <a:picLocks noChangeAspect="1" noChangeArrowheads="1"/>
          </p:cNvPicPr>
          <p:nvPr/>
        </p:nvPicPr>
        <p:blipFill>
          <a:blip r:embed="rId5" cstate="print"/>
          <a:srcRect/>
          <a:stretch>
            <a:fillRect/>
          </a:stretch>
        </p:blipFill>
        <p:spPr bwMode="auto">
          <a:xfrm>
            <a:off x="775567" y="2328965"/>
            <a:ext cx="2472458" cy="3709660"/>
          </a:xfrm>
          <a:prstGeom prst="rect">
            <a:avLst/>
          </a:prstGeom>
          <a:noFill/>
        </p:spPr>
      </p:pic>
      <p:pic>
        <p:nvPicPr>
          <p:cNvPr id="1027" name="Picture 3"/>
          <p:cNvPicPr>
            <a:picLocks noChangeAspect="1" noChangeArrowheads="1"/>
          </p:cNvPicPr>
          <p:nvPr/>
        </p:nvPicPr>
        <p:blipFill>
          <a:blip r:embed="rId6" cstate="print"/>
          <a:srcRect/>
          <a:stretch>
            <a:fillRect/>
          </a:stretch>
        </p:blipFill>
        <p:spPr bwMode="auto">
          <a:xfrm>
            <a:off x="3017838" y="3429001"/>
            <a:ext cx="3609747" cy="2409824"/>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矩形 2"/>
          <p:cNvSpPr/>
          <p:nvPr/>
        </p:nvSpPr>
        <p:spPr>
          <a:xfrm>
            <a:off x="512763" y="683309"/>
            <a:ext cx="1204176" cy="246221"/>
          </a:xfrm>
          <a:prstGeom prst="rect">
            <a:avLst/>
          </a:prstGeom>
        </p:spPr>
        <p:txBody>
          <a:bodyPr wrap="none">
            <a:spAutoFit/>
          </a:bodyPr>
          <a:lstStyle/>
          <a:p>
            <a:pPr lvl="0">
              <a:tabLst>
                <a:tab pos="228600" algn="l"/>
              </a:tabLst>
            </a:pPr>
            <a:r>
              <a:rPr lang="en-US" altLang="zh-CN" sz="1000" b="1" dirty="0">
                <a:latin typeface="+mj-lt"/>
              </a:rPr>
              <a:t>illustration  Part list</a:t>
            </a:r>
            <a:endParaRPr lang="zh-CN" altLang="zh-CN" sz="1000" kern="100" dirty="0">
              <a:latin typeface="+mj-lt"/>
            </a:endParaRPr>
          </a:p>
        </p:txBody>
      </p:sp>
      <p:graphicFrame>
        <p:nvGraphicFramePr>
          <p:cNvPr id="5" name="表格 4"/>
          <p:cNvGraphicFramePr>
            <a:graphicFrameLocks noGrp="1"/>
          </p:cNvGraphicFramePr>
          <p:nvPr>
            <p:custDataLst>
              <p:tags r:id="rId1"/>
            </p:custDataLst>
          </p:nvPr>
        </p:nvGraphicFramePr>
        <p:xfrm>
          <a:off x="477838" y="1216662"/>
          <a:ext cx="5910262" cy="4664567"/>
        </p:xfrm>
        <a:graphic>
          <a:graphicData uri="http://schemas.openxmlformats.org/drawingml/2006/table">
            <a:tbl>
              <a:tblPr>
                <a:tableStyleId>{5C22544A-7EE6-4342-B048-85BDC9FD1C3A}</a:tableStyleId>
              </a:tblPr>
              <a:tblGrid>
                <a:gridCol w="354012">
                  <a:extLst>
                    <a:ext uri="{9D8B030D-6E8A-4147-A177-3AD203B41FA5}">
                      <a16:colId xmlns:a16="http://schemas.microsoft.com/office/drawing/2014/main" val="20000"/>
                    </a:ext>
                  </a:extLst>
                </a:gridCol>
                <a:gridCol w="1403350">
                  <a:extLst>
                    <a:ext uri="{9D8B030D-6E8A-4147-A177-3AD203B41FA5}">
                      <a16:colId xmlns:a16="http://schemas.microsoft.com/office/drawing/2014/main" val="20001"/>
                    </a:ext>
                  </a:extLst>
                </a:gridCol>
                <a:gridCol w="387350">
                  <a:extLst>
                    <a:ext uri="{9D8B030D-6E8A-4147-A177-3AD203B41FA5}">
                      <a16:colId xmlns:a16="http://schemas.microsoft.com/office/drawing/2014/main" val="20002"/>
                    </a:ext>
                  </a:extLst>
                </a:gridCol>
                <a:gridCol w="1003741">
                  <a:extLst>
                    <a:ext uri="{9D8B030D-6E8A-4147-A177-3AD203B41FA5}">
                      <a16:colId xmlns:a16="http://schemas.microsoft.com/office/drawing/2014/main" val="20003"/>
                    </a:ext>
                  </a:extLst>
                </a:gridCol>
                <a:gridCol w="1085409">
                  <a:extLst>
                    <a:ext uri="{9D8B030D-6E8A-4147-A177-3AD203B41FA5}">
                      <a16:colId xmlns:a16="http://schemas.microsoft.com/office/drawing/2014/main" val="20004"/>
                    </a:ext>
                  </a:extLst>
                </a:gridCol>
                <a:gridCol w="1104900">
                  <a:extLst>
                    <a:ext uri="{9D8B030D-6E8A-4147-A177-3AD203B41FA5}">
                      <a16:colId xmlns:a16="http://schemas.microsoft.com/office/drawing/2014/main" val="20005"/>
                    </a:ext>
                  </a:extLst>
                </a:gridCol>
                <a:gridCol w="571500">
                  <a:extLst>
                    <a:ext uri="{9D8B030D-6E8A-4147-A177-3AD203B41FA5}">
                      <a16:colId xmlns:a16="http://schemas.microsoft.com/office/drawing/2014/main" val="20006"/>
                    </a:ext>
                  </a:extLst>
                </a:gridCol>
              </a:tblGrid>
              <a:tr h="122483">
                <a:tc rowSpan="2">
                  <a:txBody>
                    <a:bodyPr/>
                    <a:lstStyle/>
                    <a:p>
                      <a:pPr algn="ctr">
                        <a:spcAft>
                          <a:spcPts val="0"/>
                        </a:spcAft>
                      </a:pPr>
                      <a:r>
                        <a:rPr lang="en-US" sz="1000" kern="0" dirty="0">
                          <a:effectLst/>
                          <a:latin typeface="+mj-lt"/>
                        </a:rPr>
                        <a:t>Item</a:t>
                      </a:r>
                      <a:endParaRPr lang="zh-CN" sz="1000" kern="100" dirty="0">
                        <a:effectLst/>
                        <a:latin typeface="+mj-lt"/>
                        <a:ea typeface="宋体" panose="02010600030101010101" pitchFamily="2" charset="-122"/>
                      </a:endParaRPr>
                    </a:p>
                  </a:txBody>
                  <a:tcPr marL="55118" marR="55118" marT="0" marB="0" anchor="ctr">
                    <a:solidFill>
                      <a:schemeClr val="accent1">
                        <a:lumMod val="20000"/>
                        <a:lumOff val="80000"/>
                      </a:schemeClr>
                    </a:solidFill>
                  </a:tcPr>
                </a:tc>
                <a:tc rowSpan="2">
                  <a:txBody>
                    <a:bodyPr/>
                    <a:lstStyle/>
                    <a:p>
                      <a:pPr algn="ctr">
                        <a:spcAft>
                          <a:spcPts val="0"/>
                        </a:spcAft>
                      </a:pPr>
                      <a:r>
                        <a:rPr lang="en-US" sz="1000" kern="0">
                          <a:effectLst/>
                          <a:latin typeface="+mj-lt"/>
                        </a:rPr>
                        <a:t>Description</a:t>
                      </a:r>
                      <a:endParaRPr lang="zh-CN" sz="1000" kern="100">
                        <a:effectLst/>
                        <a:latin typeface="+mj-lt"/>
                        <a:ea typeface="宋体" panose="02010600030101010101" pitchFamily="2" charset="-122"/>
                      </a:endParaRPr>
                    </a:p>
                  </a:txBody>
                  <a:tcPr marL="55118" marR="55118" marT="0" marB="0" anchor="ctr">
                    <a:solidFill>
                      <a:schemeClr val="accent1">
                        <a:lumMod val="20000"/>
                        <a:lumOff val="80000"/>
                      </a:schemeClr>
                    </a:solidFill>
                  </a:tcPr>
                </a:tc>
                <a:tc rowSpan="2">
                  <a:txBody>
                    <a:bodyPr/>
                    <a:lstStyle/>
                    <a:p>
                      <a:pPr algn="ctr">
                        <a:spcAft>
                          <a:spcPts val="0"/>
                        </a:spcAft>
                      </a:pPr>
                      <a:r>
                        <a:rPr lang="en-US" sz="1000" kern="0">
                          <a:effectLst/>
                          <a:latin typeface="+mj-lt"/>
                        </a:rPr>
                        <a:t>Qty</a:t>
                      </a:r>
                      <a:endParaRPr lang="zh-CN" sz="1000" kern="100">
                        <a:effectLst/>
                        <a:latin typeface="+mj-lt"/>
                        <a:ea typeface="宋体" panose="02010600030101010101" pitchFamily="2" charset="-122"/>
                      </a:endParaRPr>
                    </a:p>
                  </a:txBody>
                  <a:tcPr marL="55118" marR="55118" marT="0" marB="0" anchor="ctr">
                    <a:solidFill>
                      <a:schemeClr val="accent1">
                        <a:lumMod val="20000"/>
                        <a:lumOff val="80000"/>
                      </a:schemeClr>
                    </a:solidFill>
                  </a:tcPr>
                </a:tc>
                <a:tc gridSpan="3">
                  <a:txBody>
                    <a:bodyPr/>
                    <a:lstStyle/>
                    <a:p>
                      <a:pPr algn="ctr">
                        <a:spcAft>
                          <a:spcPts val="0"/>
                        </a:spcAft>
                      </a:pPr>
                      <a:r>
                        <a:rPr lang="en-US" sz="1000" kern="0">
                          <a:effectLst/>
                          <a:latin typeface="+mj-lt"/>
                        </a:rPr>
                        <a:t>Part no.</a:t>
                      </a:r>
                      <a:endParaRPr lang="zh-CN" sz="1000" kern="100">
                        <a:effectLst/>
                        <a:latin typeface="+mj-lt"/>
                        <a:ea typeface="宋体" panose="02010600030101010101" pitchFamily="2" charset="-122"/>
                      </a:endParaRPr>
                    </a:p>
                  </a:txBody>
                  <a:tcPr marL="55118" marR="55118" marT="0" marB="0" anchor="ctr">
                    <a:solidFill>
                      <a:schemeClr val="accent1">
                        <a:lumMod val="20000"/>
                        <a:lumOff val="80000"/>
                      </a:schemeClr>
                    </a:solidFill>
                  </a:tcPr>
                </a:tc>
                <a:tc hMerge="1">
                  <a:txBody>
                    <a:bodyPr/>
                    <a:lstStyle/>
                    <a:p>
                      <a:endParaRPr lang="zh-CN"/>
                    </a:p>
                  </a:txBody>
                  <a:tcPr/>
                </a:tc>
                <a:tc hMerge="1">
                  <a:txBody>
                    <a:bodyPr/>
                    <a:lstStyle/>
                    <a:p>
                      <a:endParaRPr lang="zh-CN"/>
                    </a:p>
                  </a:txBody>
                  <a:tcPr/>
                </a:tc>
                <a:tc rowSpan="2">
                  <a:txBody>
                    <a:bodyPr/>
                    <a:lstStyle/>
                    <a:p>
                      <a:pPr algn="ctr">
                        <a:spcAft>
                          <a:spcPts val="0"/>
                        </a:spcAft>
                      </a:pPr>
                      <a:r>
                        <a:rPr lang="en-US" sz="1000" kern="0" dirty="0">
                          <a:effectLst/>
                          <a:latin typeface="+mj-lt"/>
                        </a:rPr>
                        <a:t>Remark</a:t>
                      </a:r>
                      <a:endParaRPr lang="zh-CN" sz="1000" kern="100" dirty="0">
                        <a:effectLst/>
                        <a:latin typeface="+mj-lt"/>
                        <a:ea typeface="宋体" panose="02010600030101010101" pitchFamily="2" charset="-122"/>
                      </a:endParaRPr>
                    </a:p>
                  </a:txBody>
                  <a:tcPr marL="55118" marR="55118" marT="0" marB="0" anchor="ctr">
                    <a:solidFill>
                      <a:schemeClr val="accent1">
                        <a:lumMod val="20000"/>
                        <a:lumOff val="80000"/>
                      </a:schemeClr>
                    </a:solidFill>
                  </a:tcPr>
                </a:tc>
                <a:extLst>
                  <a:ext uri="{0D108BD9-81ED-4DB2-BD59-A6C34878D82A}">
                    <a16:rowId xmlns:a16="http://schemas.microsoft.com/office/drawing/2014/main" val="10000"/>
                  </a:ext>
                </a:extLst>
              </a:tr>
              <a:tr h="24496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HRM-30</a:t>
                      </a:r>
                    </a:p>
                  </a:txBody>
                  <a:tcPr marL="55118" marR="55118" marT="0" marB="0" anchor="ctr">
                    <a:solidFill>
                      <a:schemeClr val="accent1">
                        <a:lumMod val="20000"/>
                        <a:lumOff val="80000"/>
                      </a:schemeClr>
                    </a:solidFill>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HRM-50</a:t>
                      </a:r>
                    </a:p>
                  </a:txBody>
                  <a:tcPr marL="55118" marR="55118" marT="0" marB="0" anchor="ctr">
                    <a:solidFill>
                      <a:schemeClr val="accent1">
                        <a:lumMod val="20000"/>
                        <a:lumOff val="80000"/>
                      </a:schemeClr>
                    </a:solidFill>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HRM-60</a:t>
                      </a:r>
                    </a:p>
                  </a:txBody>
                  <a:tcPr marL="55118" marR="55118" marT="0" marB="0" anchor="ctr">
                    <a:solidFill>
                      <a:schemeClr val="accent1">
                        <a:lumMod val="20000"/>
                        <a:lumOff val="80000"/>
                      </a:schemeClr>
                    </a:solidFill>
                  </a:tcPr>
                </a:tc>
                <a:tc vMerge="1">
                  <a:txBody>
                    <a:bodyPr/>
                    <a:lstStyle/>
                    <a:p>
                      <a:endParaRPr lang="zh-CN"/>
                    </a:p>
                  </a:txBody>
                  <a:tcPr/>
                </a:tc>
                <a:extLst>
                  <a:ext uri="{0D108BD9-81ED-4DB2-BD59-A6C34878D82A}">
                    <a16:rowId xmlns:a16="http://schemas.microsoft.com/office/drawing/2014/main" val="10001"/>
                  </a:ext>
                </a:extLst>
              </a:tr>
              <a:tr h="122483">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Safety guard</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33-005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42-003</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53-002</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2"/>
                  </a:ext>
                </a:extLst>
              </a:tr>
              <a:tr h="122483">
                <a:tc>
                  <a:txBody>
                    <a:bodyPr/>
                    <a:lstStyle/>
                    <a:p>
                      <a:pPr algn="ctr">
                        <a:spcAft>
                          <a:spcPts val="0"/>
                        </a:spcAft>
                      </a:pPr>
                      <a:r>
                        <a:rPr lang="en-US" sz="1000" kern="0">
                          <a:effectLst/>
                          <a:latin typeface="+mj-lt"/>
                        </a:rPr>
                        <a:t>2</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Bowl</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33-006</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42-002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53-001</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3"/>
                  </a:ext>
                </a:extLst>
              </a:tr>
              <a:tr h="122483">
                <a:tc>
                  <a:txBody>
                    <a:bodyPr/>
                    <a:lstStyle/>
                    <a:p>
                      <a:pPr algn="ctr">
                        <a:spcAft>
                          <a:spcPts val="0"/>
                        </a:spcAft>
                      </a:pPr>
                      <a:r>
                        <a:rPr lang="en-US" sz="1000" kern="0">
                          <a:effectLst/>
                          <a:latin typeface="+mj-lt"/>
                        </a:rPr>
                        <a:t>3</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Bowl Flange</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22-022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22-022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22-022</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4"/>
                  </a:ext>
                </a:extLst>
              </a:tr>
              <a:tr h="122483">
                <a:tc>
                  <a:txBody>
                    <a:bodyPr/>
                    <a:lstStyle/>
                    <a:p>
                      <a:pPr algn="ctr">
                        <a:spcAft>
                          <a:spcPts val="0"/>
                        </a:spcAft>
                      </a:pPr>
                      <a:r>
                        <a:rPr lang="en-US" sz="1000" kern="0">
                          <a:effectLst/>
                          <a:latin typeface="+mj-lt"/>
                        </a:rPr>
                        <a:t>4</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Locking Flange</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33-008</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42-005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53-004</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dirty="0">
                          <a:effectLst/>
                          <a:latin typeface="+mj-lt"/>
                        </a:rPr>
                        <a:t>　</a:t>
                      </a:r>
                      <a:endParaRPr lang="zh-CN" sz="1000" kern="100" dirty="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5"/>
                  </a:ext>
                </a:extLst>
              </a:tr>
              <a:tr h="122483">
                <a:tc>
                  <a:txBody>
                    <a:bodyPr/>
                    <a:lstStyle/>
                    <a:p>
                      <a:pPr algn="ctr">
                        <a:spcAft>
                          <a:spcPts val="0"/>
                        </a:spcAft>
                      </a:pPr>
                      <a:r>
                        <a:rPr lang="en-US" sz="1000" kern="0">
                          <a:effectLst/>
                          <a:latin typeface="+mj-lt"/>
                        </a:rPr>
                        <a:t>5</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Transit ring</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22-053</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22-053</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22-053</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6"/>
                  </a:ext>
                </a:extLst>
              </a:tr>
              <a:tr h="122483">
                <a:tc>
                  <a:txBody>
                    <a:bodyPr/>
                    <a:lstStyle/>
                    <a:p>
                      <a:pPr algn="ctr">
                        <a:spcAft>
                          <a:spcPts val="0"/>
                        </a:spcAft>
                      </a:pPr>
                      <a:r>
                        <a:rPr lang="en-US" sz="1000" kern="0">
                          <a:effectLst/>
                          <a:latin typeface="+mj-lt"/>
                        </a:rPr>
                        <a:t>6</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Bearing 6205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22-055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22-055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22-055</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7"/>
                  </a:ext>
                </a:extLst>
              </a:tr>
              <a:tr h="122483">
                <a:tc>
                  <a:txBody>
                    <a:bodyPr/>
                    <a:lstStyle/>
                    <a:p>
                      <a:pPr algn="ctr">
                        <a:spcAft>
                          <a:spcPts val="0"/>
                        </a:spcAft>
                      </a:pPr>
                      <a:r>
                        <a:rPr lang="en-US" sz="1000" kern="0">
                          <a:effectLst/>
                          <a:latin typeface="+mj-lt"/>
                        </a:rPr>
                        <a:t>7</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Bearing support</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22-019</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22-019</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22-019</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8"/>
                  </a:ext>
                </a:extLst>
              </a:tr>
              <a:tr h="122483">
                <a:tc>
                  <a:txBody>
                    <a:bodyPr/>
                    <a:lstStyle/>
                    <a:p>
                      <a:pPr algn="ctr">
                        <a:spcAft>
                          <a:spcPts val="0"/>
                        </a:spcAft>
                      </a:pPr>
                      <a:r>
                        <a:rPr lang="en-US" sz="1000" kern="0">
                          <a:effectLst/>
                          <a:latin typeface="+mj-lt"/>
                        </a:rPr>
                        <a:t>8</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Chain 144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33-027</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33-027</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33-027</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09"/>
                  </a:ext>
                </a:extLst>
              </a:tr>
              <a:tr h="152400">
                <a:tc>
                  <a:txBody>
                    <a:bodyPr/>
                    <a:lstStyle/>
                    <a:p>
                      <a:pPr algn="ctr">
                        <a:spcAft>
                          <a:spcPts val="0"/>
                        </a:spcAft>
                      </a:pPr>
                      <a:r>
                        <a:rPr lang="en-US" sz="1000" kern="0">
                          <a:effectLst/>
                          <a:latin typeface="+mj-lt"/>
                        </a:rPr>
                        <a:t>9</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Chain wheel 85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33-029</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33-029</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dirty="0">
                          <a:effectLst/>
                          <a:latin typeface="+mj-lt"/>
                        </a:rPr>
                        <a:t>33-029</a:t>
                      </a:r>
                      <a:endParaRPr lang="zh-CN" sz="1000" kern="100" dirty="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0"/>
                  </a:ext>
                </a:extLst>
              </a:tr>
              <a:tr h="122483">
                <a:tc>
                  <a:txBody>
                    <a:bodyPr/>
                    <a:lstStyle/>
                    <a:p>
                      <a:pPr algn="ctr">
                        <a:spcAft>
                          <a:spcPts val="0"/>
                        </a:spcAft>
                      </a:pPr>
                      <a:r>
                        <a:rPr lang="en-US" sz="1000" kern="0">
                          <a:effectLst/>
                          <a:latin typeface="+mj-lt"/>
                        </a:rPr>
                        <a:t>10</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Support axle</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22-015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22-015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22-015</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1"/>
                  </a:ext>
                </a:extLst>
              </a:tr>
              <a:tr h="122483">
                <a:tc>
                  <a:txBody>
                    <a:bodyPr/>
                    <a:lstStyle/>
                    <a:p>
                      <a:pPr algn="ctr">
                        <a:spcAft>
                          <a:spcPts val="0"/>
                        </a:spcAft>
                      </a:pPr>
                      <a:r>
                        <a:rPr lang="en-US" sz="1000" kern="0">
                          <a:effectLst/>
                          <a:latin typeface="+mj-lt"/>
                        </a:rPr>
                        <a:t>11</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Screw</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22-062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22-062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22-062</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2"/>
                  </a:ext>
                </a:extLst>
              </a:tr>
              <a:tr h="122483">
                <a:tc>
                  <a:txBody>
                    <a:bodyPr/>
                    <a:lstStyle/>
                    <a:p>
                      <a:pPr algn="ctr">
                        <a:spcAft>
                          <a:spcPts val="0"/>
                        </a:spcAft>
                      </a:pPr>
                      <a:r>
                        <a:rPr lang="en-US" sz="1000" kern="0">
                          <a:effectLst/>
                          <a:latin typeface="+mj-lt"/>
                        </a:rPr>
                        <a:t>12</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Guard ring</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22-035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22-035</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22-035</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3"/>
                  </a:ext>
                </a:extLst>
              </a:tr>
              <a:tr h="122483">
                <a:tc>
                  <a:txBody>
                    <a:bodyPr/>
                    <a:lstStyle/>
                    <a:p>
                      <a:pPr algn="ctr">
                        <a:spcAft>
                          <a:spcPts val="0"/>
                        </a:spcAft>
                      </a:pPr>
                      <a:r>
                        <a:rPr lang="en-US" sz="1000" kern="0">
                          <a:effectLst/>
                          <a:latin typeface="+mj-lt"/>
                        </a:rPr>
                        <a:t>13</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Guard axle</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33-012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33-012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33-012</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4"/>
                  </a:ext>
                </a:extLst>
              </a:tr>
              <a:tr h="122483">
                <a:tc>
                  <a:txBody>
                    <a:bodyPr/>
                    <a:lstStyle/>
                    <a:p>
                      <a:pPr algn="ctr">
                        <a:spcAft>
                          <a:spcPts val="0"/>
                        </a:spcAft>
                      </a:pPr>
                      <a:r>
                        <a:rPr lang="en-US" sz="1000" kern="0">
                          <a:effectLst/>
                          <a:latin typeface="+mj-lt"/>
                        </a:rPr>
                        <a:t>14</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Off-set ring</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22-028</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22-028</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22-028</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5"/>
                  </a:ext>
                </a:extLst>
              </a:tr>
              <a:tr h="128608">
                <a:tc>
                  <a:txBody>
                    <a:bodyPr/>
                    <a:lstStyle/>
                    <a:p>
                      <a:pPr algn="ctr">
                        <a:spcAft>
                          <a:spcPts val="0"/>
                        </a:spcAft>
                      </a:pPr>
                      <a:r>
                        <a:rPr lang="en-US" sz="1000" kern="0" dirty="0">
                          <a:effectLst/>
                          <a:latin typeface="+mj-lt"/>
                        </a:rPr>
                        <a:t>19</a:t>
                      </a:r>
                      <a:endParaRPr lang="zh-CN" sz="1000" kern="100" dirty="0">
                        <a:effectLst/>
                        <a:latin typeface="+mj-lt"/>
                        <a:ea typeface="宋体" panose="02010600030101010101" pitchFamily="2" charset="-122"/>
                      </a:endParaRPr>
                    </a:p>
                  </a:txBody>
                  <a:tcPr marL="55118" marR="55118" marT="0" marB="0" anchor="ctr"/>
                </a:tc>
                <a:tc>
                  <a:txBody>
                    <a:bodyPr/>
                    <a:lstStyle/>
                    <a:p>
                      <a:pPr algn="just">
                        <a:spcAft>
                          <a:spcPts val="0"/>
                        </a:spcAft>
                      </a:pPr>
                      <a:r>
                        <a:rPr lang="en-US" sz="1000" kern="100">
                          <a:effectLst/>
                          <a:latin typeface="+mj-lt"/>
                        </a:rPr>
                        <a:t>Chain wheel 15</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33-031</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33-031</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dirty="0">
                          <a:effectLst/>
                          <a:latin typeface="+mj-lt"/>
                        </a:rPr>
                        <a:t>33-031</a:t>
                      </a:r>
                      <a:endParaRPr lang="zh-CN" sz="1000" kern="100" dirty="0">
                        <a:effectLst/>
                        <a:latin typeface="+mj-lt"/>
                        <a:ea typeface="宋体" panose="02010600030101010101" pitchFamily="2" charset="-122"/>
                      </a:endParaRPr>
                    </a:p>
                  </a:txBody>
                  <a:tcPr marL="55118" marR="55118"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6"/>
                  </a:ext>
                </a:extLst>
              </a:tr>
              <a:tr h="128608">
                <a:tc>
                  <a:txBody>
                    <a:bodyPr/>
                    <a:lstStyle/>
                    <a:p>
                      <a:pPr algn="ctr">
                        <a:spcAft>
                          <a:spcPts val="0"/>
                        </a:spcAft>
                      </a:pPr>
                      <a:r>
                        <a:rPr lang="en-US" sz="1000" kern="0">
                          <a:effectLst/>
                          <a:latin typeface="+mj-lt"/>
                        </a:rPr>
                        <a:t>20</a:t>
                      </a:r>
                      <a:endParaRPr lang="zh-CN" sz="1000" kern="100">
                        <a:effectLst/>
                        <a:latin typeface="+mj-lt"/>
                        <a:ea typeface="宋体" panose="02010600030101010101" pitchFamily="2" charset="-122"/>
                      </a:endParaRPr>
                    </a:p>
                  </a:txBody>
                  <a:tcPr marL="55118" marR="55118" marT="0" marB="0" anchor="ctr"/>
                </a:tc>
                <a:tc>
                  <a:txBody>
                    <a:bodyPr/>
                    <a:lstStyle/>
                    <a:p>
                      <a:pPr algn="just">
                        <a:spcAft>
                          <a:spcPts val="0"/>
                        </a:spcAft>
                      </a:pPr>
                      <a:r>
                        <a:rPr lang="en-US" sz="1000" kern="100">
                          <a:effectLst/>
                          <a:latin typeface="+mj-lt"/>
                        </a:rPr>
                        <a:t>Spiral support </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33-018</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33-018</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33-018</a:t>
                      </a:r>
                      <a:endParaRPr lang="zh-CN" sz="1000" kern="100">
                        <a:effectLst/>
                        <a:latin typeface="+mj-lt"/>
                        <a:ea typeface="宋体" panose="02010600030101010101" pitchFamily="2" charset="-122"/>
                      </a:endParaRPr>
                    </a:p>
                  </a:txBody>
                  <a:tcPr marL="55118" marR="55118"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7"/>
                  </a:ext>
                </a:extLst>
              </a:tr>
              <a:tr h="128608">
                <a:tc>
                  <a:txBody>
                    <a:bodyPr/>
                    <a:lstStyle/>
                    <a:p>
                      <a:pPr algn="ctr">
                        <a:spcAft>
                          <a:spcPts val="0"/>
                        </a:spcAft>
                      </a:pPr>
                      <a:r>
                        <a:rPr lang="en-US" sz="1000" kern="0" dirty="0">
                          <a:effectLst/>
                          <a:latin typeface="+mj-lt"/>
                        </a:rPr>
                        <a:t>22</a:t>
                      </a:r>
                      <a:endParaRPr lang="zh-CN" sz="1000" kern="100" dirty="0">
                        <a:effectLst/>
                        <a:latin typeface="+mj-lt"/>
                        <a:ea typeface="宋体" panose="02010600030101010101" pitchFamily="2" charset="-122"/>
                      </a:endParaRPr>
                    </a:p>
                  </a:txBody>
                  <a:tcPr marL="55118" marR="55118" marT="0" marB="0" anchor="ctr"/>
                </a:tc>
                <a:tc>
                  <a:txBody>
                    <a:bodyPr/>
                    <a:lstStyle/>
                    <a:p>
                      <a:pPr algn="just">
                        <a:spcAft>
                          <a:spcPts val="0"/>
                        </a:spcAft>
                      </a:pPr>
                      <a:r>
                        <a:rPr lang="en-US" sz="1000" kern="100">
                          <a:effectLst/>
                          <a:latin typeface="+mj-lt"/>
                        </a:rPr>
                        <a:t>Bearing 6205</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33-036</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33-036</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33-036</a:t>
                      </a:r>
                      <a:endParaRPr lang="zh-CN" sz="1000" kern="100">
                        <a:effectLst/>
                        <a:latin typeface="+mj-lt"/>
                        <a:ea typeface="宋体" panose="02010600030101010101" pitchFamily="2" charset="-122"/>
                      </a:endParaRPr>
                    </a:p>
                  </a:txBody>
                  <a:tcPr marL="55118" marR="55118"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8"/>
                  </a:ext>
                </a:extLst>
              </a:tr>
              <a:tr h="128608">
                <a:tc>
                  <a:txBody>
                    <a:bodyPr/>
                    <a:lstStyle/>
                    <a:p>
                      <a:pPr algn="ctr">
                        <a:spcAft>
                          <a:spcPts val="0"/>
                        </a:spcAft>
                      </a:pPr>
                      <a:r>
                        <a:rPr lang="en-US" sz="1000" kern="0" dirty="0">
                          <a:effectLst/>
                          <a:latin typeface="+mj-lt"/>
                        </a:rPr>
                        <a:t>24</a:t>
                      </a:r>
                      <a:endParaRPr lang="zh-CN" sz="1000" kern="100" dirty="0">
                        <a:effectLst/>
                        <a:latin typeface="+mj-lt"/>
                        <a:ea typeface="宋体" panose="02010600030101010101" pitchFamily="2" charset="-122"/>
                      </a:endParaRPr>
                    </a:p>
                  </a:txBody>
                  <a:tcPr marL="55118" marR="55118" marT="0" marB="0" anchor="ctr"/>
                </a:tc>
                <a:tc>
                  <a:txBody>
                    <a:bodyPr/>
                    <a:lstStyle/>
                    <a:p>
                      <a:pPr algn="just">
                        <a:spcAft>
                          <a:spcPts val="0"/>
                        </a:spcAft>
                      </a:pPr>
                      <a:r>
                        <a:rPr lang="en-US" sz="1000" kern="100">
                          <a:effectLst/>
                          <a:latin typeface="+mj-lt"/>
                        </a:rPr>
                        <a:t>Mixing Axle</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33-017</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33-017</a:t>
                      </a:r>
                      <a:endParaRPr lang="zh-CN" sz="1000" kern="100">
                        <a:effectLst/>
                        <a:latin typeface="+mj-lt"/>
                        <a:ea typeface="宋体" panose="02010600030101010101" pitchFamily="2" charset="-122"/>
                      </a:endParaRPr>
                    </a:p>
                  </a:txBody>
                  <a:tcPr marL="55118" marR="55118" marT="0" marB="0" anchor="b"/>
                </a:tc>
                <a:tc>
                  <a:txBody>
                    <a:bodyPr/>
                    <a:lstStyle/>
                    <a:p>
                      <a:pPr algn="ctr">
                        <a:spcAft>
                          <a:spcPts val="0"/>
                        </a:spcAft>
                      </a:pPr>
                      <a:r>
                        <a:rPr lang="en-US" sz="1000" kern="100">
                          <a:effectLst/>
                          <a:latin typeface="+mj-lt"/>
                        </a:rPr>
                        <a:t>33-017</a:t>
                      </a:r>
                      <a:endParaRPr lang="zh-CN" sz="1000" kern="100">
                        <a:effectLst/>
                        <a:latin typeface="+mj-lt"/>
                        <a:ea typeface="宋体" panose="02010600030101010101" pitchFamily="2" charset="-122"/>
                      </a:endParaRPr>
                    </a:p>
                  </a:txBody>
                  <a:tcPr marL="55118" marR="55118"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19"/>
                  </a:ext>
                </a:extLst>
              </a:tr>
              <a:tr h="122483">
                <a:tc>
                  <a:txBody>
                    <a:bodyPr/>
                    <a:lstStyle/>
                    <a:p>
                      <a:pPr algn="ctr">
                        <a:spcAft>
                          <a:spcPts val="0"/>
                        </a:spcAft>
                      </a:pPr>
                      <a:r>
                        <a:rPr lang="en-US" sz="1000" kern="0">
                          <a:effectLst/>
                          <a:latin typeface="+mj-lt"/>
                        </a:rPr>
                        <a:t>25</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Spiral</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33-004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33-004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33-004</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0"/>
                  </a:ext>
                </a:extLst>
              </a:tr>
              <a:tr h="122483">
                <a:tc>
                  <a:txBody>
                    <a:bodyPr/>
                    <a:lstStyle/>
                    <a:p>
                      <a:pPr algn="ctr">
                        <a:spcAft>
                          <a:spcPts val="0"/>
                        </a:spcAft>
                      </a:pPr>
                      <a:r>
                        <a:rPr lang="en-US" sz="1000" kern="0" dirty="0">
                          <a:effectLst/>
                          <a:latin typeface="+mj-lt"/>
                        </a:rPr>
                        <a:t>27</a:t>
                      </a:r>
                      <a:endParaRPr lang="zh-CN" sz="1000" kern="100" dirty="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Cable fixer</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22-110</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22-110</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22-110</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1"/>
                  </a:ext>
                </a:extLst>
              </a:tr>
              <a:tr h="122483">
                <a:tc>
                  <a:txBody>
                    <a:bodyPr/>
                    <a:lstStyle/>
                    <a:p>
                      <a:pPr algn="ctr">
                        <a:spcAft>
                          <a:spcPts val="0"/>
                        </a:spcAft>
                      </a:pPr>
                      <a:r>
                        <a:rPr lang="en-US" sz="1000" kern="0" dirty="0">
                          <a:effectLst/>
                          <a:latin typeface="+mj-lt"/>
                        </a:rPr>
                        <a:t>33</a:t>
                      </a:r>
                      <a:endParaRPr lang="zh-CN" sz="1000" kern="100" dirty="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Divider</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33-003</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42-001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53-006</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2"/>
                  </a:ext>
                </a:extLst>
              </a:tr>
              <a:tr h="122483">
                <a:tc>
                  <a:txBody>
                    <a:bodyPr/>
                    <a:lstStyle/>
                    <a:p>
                      <a:pPr algn="ctr">
                        <a:spcAft>
                          <a:spcPts val="0"/>
                        </a:spcAft>
                      </a:pPr>
                      <a:r>
                        <a:rPr lang="en-US" sz="1000" kern="0" dirty="0">
                          <a:effectLst/>
                          <a:latin typeface="+mj-lt"/>
                        </a:rPr>
                        <a:t>35</a:t>
                      </a:r>
                      <a:endParaRPr lang="zh-CN" sz="1000" kern="100" dirty="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Locker</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22-048</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22-048</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22-048</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3"/>
                  </a:ext>
                </a:extLst>
              </a:tr>
              <a:tr h="122483">
                <a:tc>
                  <a:txBody>
                    <a:bodyPr/>
                    <a:lstStyle/>
                    <a:p>
                      <a:pPr algn="ctr">
                        <a:spcAft>
                          <a:spcPts val="0"/>
                        </a:spcAft>
                      </a:pPr>
                      <a:r>
                        <a:rPr lang="en-US" sz="1000" kern="0">
                          <a:effectLst/>
                          <a:latin typeface="+mj-lt"/>
                        </a:rPr>
                        <a:t>36</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Lock axle</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33-014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33-014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33-014</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4"/>
                  </a:ext>
                </a:extLst>
              </a:tr>
              <a:tr h="122483">
                <a:tc>
                  <a:txBody>
                    <a:bodyPr/>
                    <a:lstStyle/>
                    <a:p>
                      <a:pPr algn="ctr">
                        <a:spcAft>
                          <a:spcPts val="0"/>
                        </a:spcAft>
                      </a:pPr>
                      <a:r>
                        <a:rPr lang="en-US" sz="1000" kern="0">
                          <a:effectLst/>
                          <a:latin typeface="+mj-lt"/>
                        </a:rPr>
                        <a:t>37</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lock spring</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22-049</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22-049</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22-049</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5"/>
                  </a:ext>
                </a:extLst>
              </a:tr>
              <a:tr h="122483">
                <a:tc>
                  <a:txBody>
                    <a:bodyPr/>
                    <a:lstStyle/>
                    <a:p>
                      <a:pPr algn="ctr">
                        <a:spcAft>
                          <a:spcPts val="0"/>
                        </a:spcAft>
                      </a:pPr>
                      <a:r>
                        <a:rPr lang="en-US" sz="1000" kern="0" dirty="0">
                          <a:effectLst/>
                          <a:latin typeface="+mj-lt"/>
                        </a:rPr>
                        <a:t>39</a:t>
                      </a:r>
                      <a:endParaRPr lang="zh-CN" sz="1000" kern="100" dirty="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dirty="0">
                          <a:effectLst/>
                          <a:latin typeface="+mj-lt"/>
                        </a:rPr>
                        <a:t>Side cover</a:t>
                      </a:r>
                      <a:endParaRPr lang="zh-CN" sz="1000" kern="100" dirty="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33-011</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42-008</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53-007</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6"/>
                  </a:ext>
                </a:extLst>
              </a:tr>
              <a:tr h="122483">
                <a:tc>
                  <a:txBody>
                    <a:bodyPr/>
                    <a:lstStyle/>
                    <a:p>
                      <a:pPr algn="ctr">
                        <a:spcAft>
                          <a:spcPts val="0"/>
                        </a:spcAft>
                      </a:pPr>
                      <a:r>
                        <a:rPr lang="en-US" sz="1000" kern="0" dirty="0">
                          <a:effectLst/>
                          <a:latin typeface="+mj-lt"/>
                        </a:rPr>
                        <a:t>41</a:t>
                      </a:r>
                      <a:endParaRPr lang="zh-CN" sz="1000" kern="100" dirty="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foot</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33-024</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dirty="0">
                          <a:effectLst/>
                          <a:latin typeface="+mj-lt"/>
                        </a:rPr>
                        <a:t>　</a:t>
                      </a:r>
                      <a:endParaRPr lang="zh-CN" sz="1000" kern="100" dirty="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7"/>
                  </a:ext>
                </a:extLst>
              </a:tr>
              <a:tr h="0">
                <a:tc>
                  <a:txBody>
                    <a:bodyPr/>
                    <a:lstStyle/>
                    <a:p>
                      <a:pPr algn="ctr">
                        <a:spcAft>
                          <a:spcPts val="0"/>
                        </a:spcAft>
                      </a:pPr>
                      <a:r>
                        <a:rPr lang="en-US" sz="1000" kern="0">
                          <a:effectLst/>
                          <a:latin typeface="+mj-lt"/>
                        </a:rPr>
                        <a:t>42</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Rubber shoe</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22-034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22-034</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22-034</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dirty="0">
                          <a:effectLst/>
                          <a:latin typeface="+mj-lt"/>
                        </a:rPr>
                        <a:t>　</a:t>
                      </a:r>
                      <a:endParaRPr lang="zh-CN" sz="1000" kern="100" dirty="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8"/>
                  </a:ext>
                </a:extLst>
              </a:tr>
              <a:tr h="122483">
                <a:tc>
                  <a:txBody>
                    <a:bodyPr/>
                    <a:lstStyle/>
                    <a:p>
                      <a:pPr algn="ctr">
                        <a:spcAft>
                          <a:spcPts val="0"/>
                        </a:spcAft>
                      </a:pPr>
                      <a:r>
                        <a:rPr lang="en-US" sz="1000" kern="0">
                          <a:effectLst/>
                          <a:latin typeface="+mj-lt"/>
                        </a:rPr>
                        <a:t>43</a:t>
                      </a:r>
                      <a:endParaRPr lang="zh-CN" sz="1000" kern="100">
                        <a:effectLst/>
                        <a:latin typeface="+mj-lt"/>
                        <a:ea typeface="宋体" panose="02010600030101010101" pitchFamily="2" charset="-122"/>
                      </a:endParaRPr>
                    </a:p>
                  </a:txBody>
                  <a:tcPr marL="55118" marR="55118" marT="0" marB="0" anchor="ctr"/>
                </a:tc>
                <a:tc>
                  <a:txBody>
                    <a:bodyPr/>
                    <a:lstStyle/>
                    <a:p>
                      <a:pPr algn="l">
                        <a:spcAft>
                          <a:spcPts val="0"/>
                        </a:spcAft>
                      </a:pPr>
                      <a:r>
                        <a:rPr lang="en-US" sz="1000" kern="0">
                          <a:effectLst/>
                          <a:latin typeface="+mj-lt"/>
                        </a:rPr>
                        <a:t>Wheel with stopper</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a:effectLst/>
                          <a:latin typeface="+mj-lt"/>
                        </a:rPr>
                        <a:t>33-022</a:t>
                      </a:r>
                      <a:endParaRPr lang="zh-CN" sz="1000" kern="100">
                        <a:effectLst/>
                        <a:latin typeface="+mj-lt"/>
                        <a:ea typeface="宋体" panose="02010600030101010101" pitchFamily="2" charset="-122"/>
                      </a:endParaRPr>
                    </a:p>
                  </a:txBody>
                  <a:tcPr marL="55118" marR="55118" marT="0" marB="0" anchor="ctr"/>
                </a:tc>
                <a:tc>
                  <a:txBody>
                    <a:bodyPr/>
                    <a:lstStyle/>
                    <a:p>
                      <a:pPr algn="ctr">
                        <a:spcAft>
                          <a:spcPts val="0"/>
                        </a:spcAft>
                      </a:pPr>
                      <a:r>
                        <a:rPr lang="en-US" sz="1000" kern="0" dirty="0">
                          <a:effectLst/>
                          <a:latin typeface="+mj-lt"/>
                        </a:rPr>
                        <a:t>33-022</a:t>
                      </a:r>
                      <a:endParaRPr lang="zh-CN" sz="1000" kern="100" dirty="0">
                        <a:effectLst/>
                        <a:latin typeface="+mj-lt"/>
                        <a:ea typeface="宋体" panose="02010600030101010101" pitchFamily="2" charset="-122"/>
                      </a:endParaRPr>
                    </a:p>
                  </a:txBody>
                  <a:tcPr marL="55118" marR="55118" marT="0" marB="0" anchor="ctr"/>
                </a:tc>
                <a:tc>
                  <a:txBody>
                    <a:bodyPr/>
                    <a:lstStyle/>
                    <a:p>
                      <a:pPr algn="l">
                        <a:spcAft>
                          <a:spcPts val="0"/>
                        </a:spcAft>
                      </a:pPr>
                      <a:r>
                        <a:rPr lang="zh-CN" sz="1000" kern="0" dirty="0">
                          <a:effectLst/>
                          <a:latin typeface="+mj-lt"/>
                        </a:rPr>
                        <a:t>　</a:t>
                      </a:r>
                      <a:endParaRPr lang="zh-CN" sz="1000" kern="100" dirty="0">
                        <a:effectLst/>
                        <a:latin typeface="+mj-lt"/>
                        <a:ea typeface="宋体" panose="02010600030101010101" pitchFamily="2" charset="-122"/>
                      </a:endParaRPr>
                    </a:p>
                  </a:txBody>
                  <a:tcPr marL="55118" marR="55118" marT="0" marB="0" anchor="ctr"/>
                </a:tc>
                <a:extLst>
                  <a:ext uri="{0D108BD9-81ED-4DB2-BD59-A6C34878D82A}">
                    <a16:rowId xmlns:a16="http://schemas.microsoft.com/office/drawing/2014/main" val="10029"/>
                  </a:ext>
                </a:extLst>
              </a:tr>
            </a:tbl>
          </a:graphicData>
        </a:graphic>
      </p:graphicFrame>
      <p:graphicFrame>
        <p:nvGraphicFramePr>
          <p:cNvPr id="6" name="表格 5"/>
          <p:cNvGraphicFramePr>
            <a:graphicFrameLocks noGrp="1"/>
          </p:cNvGraphicFramePr>
          <p:nvPr>
            <p:custDataLst>
              <p:tags r:id="rId2"/>
            </p:custDataLst>
          </p:nvPr>
        </p:nvGraphicFramePr>
        <p:xfrm>
          <a:off x="477838" y="5913869"/>
          <a:ext cx="5910262" cy="2743839"/>
        </p:xfrm>
        <a:graphic>
          <a:graphicData uri="http://schemas.openxmlformats.org/drawingml/2006/table">
            <a:tbl>
              <a:tblPr>
                <a:tableStyleId>{5C22544A-7EE6-4342-B048-85BDC9FD1C3A}</a:tableStyleId>
              </a:tblPr>
              <a:tblGrid>
                <a:gridCol w="340975">
                  <a:extLst>
                    <a:ext uri="{9D8B030D-6E8A-4147-A177-3AD203B41FA5}">
                      <a16:colId xmlns:a16="http://schemas.microsoft.com/office/drawing/2014/main" val="20000"/>
                    </a:ext>
                  </a:extLst>
                </a:gridCol>
                <a:gridCol w="1401793">
                  <a:extLst>
                    <a:ext uri="{9D8B030D-6E8A-4147-A177-3AD203B41FA5}">
                      <a16:colId xmlns:a16="http://schemas.microsoft.com/office/drawing/2014/main" val="20001"/>
                    </a:ext>
                  </a:extLst>
                </a:gridCol>
                <a:gridCol w="404121">
                  <a:extLst>
                    <a:ext uri="{9D8B030D-6E8A-4147-A177-3AD203B41FA5}">
                      <a16:colId xmlns:a16="http://schemas.microsoft.com/office/drawing/2014/main" val="20002"/>
                    </a:ext>
                  </a:extLst>
                </a:gridCol>
                <a:gridCol w="1022930">
                  <a:extLst>
                    <a:ext uri="{9D8B030D-6E8A-4147-A177-3AD203B41FA5}">
                      <a16:colId xmlns:a16="http://schemas.microsoft.com/office/drawing/2014/main" val="20003"/>
                    </a:ext>
                  </a:extLst>
                </a:gridCol>
                <a:gridCol w="1035559">
                  <a:extLst>
                    <a:ext uri="{9D8B030D-6E8A-4147-A177-3AD203B41FA5}">
                      <a16:colId xmlns:a16="http://schemas.microsoft.com/office/drawing/2014/main" val="20004"/>
                    </a:ext>
                  </a:extLst>
                </a:gridCol>
                <a:gridCol w="1105017">
                  <a:extLst>
                    <a:ext uri="{9D8B030D-6E8A-4147-A177-3AD203B41FA5}">
                      <a16:colId xmlns:a16="http://schemas.microsoft.com/office/drawing/2014/main" val="20005"/>
                    </a:ext>
                  </a:extLst>
                </a:gridCol>
                <a:gridCol w="599867">
                  <a:extLst>
                    <a:ext uri="{9D8B030D-6E8A-4147-A177-3AD203B41FA5}">
                      <a16:colId xmlns:a16="http://schemas.microsoft.com/office/drawing/2014/main" val="20006"/>
                    </a:ext>
                  </a:extLst>
                </a:gridCol>
              </a:tblGrid>
              <a:tr h="301286">
                <a:tc rowSpan="3">
                  <a:txBody>
                    <a:bodyPr/>
                    <a:lstStyle/>
                    <a:p>
                      <a:pPr algn="ctr">
                        <a:spcAft>
                          <a:spcPts val="0"/>
                        </a:spcAft>
                      </a:pPr>
                      <a:r>
                        <a:rPr lang="en-US" sz="1000" kern="0" dirty="0">
                          <a:effectLst/>
                          <a:latin typeface="+mj-lt"/>
                        </a:rPr>
                        <a:t>44</a:t>
                      </a:r>
                      <a:endParaRPr lang="zh-CN" sz="1000" kern="100" dirty="0">
                        <a:effectLst/>
                        <a:latin typeface="+mj-lt"/>
                        <a:ea typeface="宋体" panose="02010600030101010101" pitchFamily="2" charset="-122"/>
                      </a:endParaRPr>
                    </a:p>
                  </a:txBody>
                  <a:tcPr marL="43372" marR="43372" marT="0" marB="0" anchor="ctr"/>
                </a:tc>
                <a:tc rowSpan="3">
                  <a:txBody>
                    <a:bodyPr/>
                    <a:lstStyle/>
                    <a:p>
                      <a:pPr algn="l">
                        <a:spcAft>
                          <a:spcPts val="0"/>
                        </a:spcAft>
                      </a:pPr>
                      <a:r>
                        <a:rPr lang="en-US" sz="1000" kern="0">
                          <a:effectLst/>
                          <a:latin typeface="+mj-lt"/>
                        </a:rPr>
                        <a:t>Motor</a:t>
                      </a:r>
                      <a:endParaRPr lang="zh-CN" sz="1000" kern="100">
                        <a:effectLst/>
                        <a:latin typeface="+mj-lt"/>
                        <a:ea typeface="宋体" panose="02010600030101010101" pitchFamily="2" charset="-122"/>
                      </a:endParaRPr>
                    </a:p>
                  </a:txBody>
                  <a:tcPr marL="43372" marR="43372" marT="0" marB="0" anchor="ctr"/>
                </a:tc>
                <a:tc rowSpan="3">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33-048</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42-006</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42-006</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LRM</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0"/>
                  </a:ext>
                </a:extLst>
              </a:tr>
              <a:tr h="153152">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1000" kern="0">
                          <a:effectLst/>
                          <a:latin typeface="+mj-lt"/>
                        </a:rPr>
                        <a:t>33-033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33-033</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LR</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1"/>
                  </a:ext>
                </a:extLst>
              </a:tr>
              <a:tr h="304195">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1000" kern="0" dirty="0">
                          <a:effectLst/>
                          <a:latin typeface="+mj-lt"/>
                        </a:rPr>
                        <a:t>33-049</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33-049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33-049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LR-2V</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2"/>
                  </a:ext>
                </a:extLst>
              </a:tr>
              <a:tr h="153152">
                <a:tc>
                  <a:txBody>
                    <a:bodyPr/>
                    <a:lstStyle/>
                    <a:p>
                      <a:pPr algn="ctr">
                        <a:spcAft>
                          <a:spcPts val="0"/>
                        </a:spcAft>
                      </a:pPr>
                      <a:r>
                        <a:rPr lang="en-US" sz="1000" kern="0">
                          <a:effectLst/>
                          <a:latin typeface="+mj-lt"/>
                        </a:rPr>
                        <a:t>45</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Top cover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33-009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33-009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33-009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3"/>
                  </a:ext>
                </a:extLst>
              </a:tr>
              <a:tr h="153152">
                <a:tc>
                  <a:txBody>
                    <a:bodyPr/>
                    <a:lstStyle/>
                    <a:p>
                      <a:pPr algn="ctr">
                        <a:spcAft>
                          <a:spcPts val="0"/>
                        </a:spcAft>
                      </a:pPr>
                      <a:r>
                        <a:rPr lang="en-US" sz="1000" kern="0">
                          <a:effectLst/>
                          <a:latin typeface="+mj-lt"/>
                        </a:rPr>
                        <a:t>47</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Nylon ring</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22-029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22-029</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22-029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4"/>
                  </a:ext>
                </a:extLst>
              </a:tr>
              <a:tr h="153152">
                <a:tc>
                  <a:txBody>
                    <a:bodyPr/>
                    <a:lstStyle/>
                    <a:p>
                      <a:pPr algn="ctr">
                        <a:spcAft>
                          <a:spcPts val="0"/>
                        </a:spcAft>
                      </a:pPr>
                      <a:r>
                        <a:rPr lang="en-US" sz="1000" kern="0" dirty="0">
                          <a:effectLst/>
                          <a:latin typeface="+mj-lt"/>
                        </a:rPr>
                        <a:t>49</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Air spring</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22-051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22-051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22-051</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zh-CN"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5"/>
                  </a:ext>
                </a:extLst>
              </a:tr>
              <a:tr h="132188">
                <a:tc>
                  <a:txBody>
                    <a:bodyPr/>
                    <a:lstStyle/>
                    <a:p>
                      <a:pPr algn="ctr">
                        <a:spcAft>
                          <a:spcPts val="0"/>
                        </a:spcAft>
                      </a:pPr>
                      <a:r>
                        <a:rPr lang="en-US" sz="1000" kern="0">
                          <a:effectLst/>
                          <a:latin typeface="+mj-lt"/>
                        </a:rPr>
                        <a:t>50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Micro switch</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22-079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22-079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22-079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zh-CN"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6"/>
                  </a:ext>
                </a:extLst>
              </a:tr>
              <a:tr h="153152">
                <a:tc>
                  <a:txBody>
                    <a:bodyPr/>
                    <a:lstStyle/>
                    <a:p>
                      <a:pPr algn="ctr">
                        <a:spcAft>
                          <a:spcPts val="0"/>
                        </a:spcAft>
                      </a:pPr>
                      <a:r>
                        <a:rPr lang="en-US" sz="1000" kern="0">
                          <a:effectLst/>
                          <a:latin typeface="+mj-lt"/>
                        </a:rPr>
                        <a:t>51</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Head axle</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33-013</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7"/>
                  </a:ext>
                </a:extLst>
              </a:tr>
              <a:tr h="153152">
                <a:tc>
                  <a:txBody>
                    <a:bodyPr/>
                    <a:lstStyle/>
                    <a:p>
                      <a:pPr algn="ctr">
                        <a:spcAft>
                          <a:spcPts val="0"/>
                        </a:spcAft>
                      </a:pPr>
                      <a:r>
                        <a:rPr lang="en-US" sz="1000" kern="0">
                          <a:effectLst/>
                          <a:latin typeface="+mj-lt"/>
                        </a:rPr>
                        <a:t>52</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Nylon cover</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22-030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22-030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22-030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zh-CN"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8"/>
                  </a:ext>
                </a:extLst>
              </a:tr>
              <a:tr h="153152">
                <a:tc>
                  <a:txBody>
                    <a:bodyPr/>
                    <a:lstStyle/>
                    <a:p>
                      <a:pPr algn="ctr">
                        <a:spcAft>
                          <a:spcPts val="0"/>
                        </a:spcAft>
                      </a:pPr>
                      <a:r>
                        <a:rPr lang="en-US" sz="1000" kern="0">
                          <a:effectLst/>
                          <a:latin typeface="+mj-lt"/>
                        </a:rPr>
                        <a:t>53</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Electrical box</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22-096</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22-096</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22-096</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9"/>
                  </a:ext>
                </a:extLst>
              </a:tr>
              <a:tr h="153152">
                <a:tc>
                  <a:txBody>
                    <a:bodyPr/>
                    <a:lstStyle/>
                    <a:p>
                      <a:pPr algn="ctr">
                        <a:spcAft>
                          <a:spcPts val="0"/>
                        </a:spcAft>
                      </a:pPr>
                      <a:r>
                        <a:rPr lang="en-US" sz="1000" kern="0">
                          <a:effectLst/>
                          <a:latin typeface="+mj-lt"/>
                        </a:rPr>
                        <a:t>54</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Wheel</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33-023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33-023</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33-023</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0"/>
                  </a:ext>
                </a:extLst>
              </a:tr>
              <a:tr h="153152">
                <a:tc>
                  <a:txBody>
                    <a:bodyPr/>
                    <a:lstStyle/>
                    <a:p>
                      <a:pPr algn="ctr">
                        <a:spcAft>
                          <a:spcPts val="0"/>
                        </a:spcAft>
                      </a:pPr>
                      <a:r>
                        <a:rPr lang="en-US" sz="1000" kern="0">
                          <a:effectLst/>
                          <a:latin typeface="+mj-lt"/>
                        </a:rPr>
                        <a:t>55</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Contactor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22-108</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22-108</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22-108</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1"/>
                  </a:ext>
                </a:extLst>
              </a:tr>
              <a:tr h="153152">
                <a:tc>
                  <a:txBody>
                    <a:bodyPr/>
                    <a:lstStyle/>
                    <a:p>
                      <a:pPr algn="ctr">
                        <a:spcAft>
                          <a:spcPts val="0"/>
                        </a:spcAft>
                      </a:pPr>
                      <a:r>
                        <a:rPr lang="en-US" sz="1000" kern="0">
                          <a:effectLst/>
                          <a:latin typeface="+mj-lt"/>
                        </a:rPr>
                        <a:t>56</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Contractor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2"/>
                  </a:ext>
                </a:extLst>
              </a:tr>
              <a:tr h="301286">
                <a:tc>
                  <a:txBody>
                    <a:bodyPr/>
                    <a:lstStyle/>
                    <a:p>
                      <a:pPr algn="ctr">
                        <a:spcAft>
                          <a:spcPts val="0"/>
                        </a:spcAft>
                      </a:pPr>
                      <a:r>
                        <a:rPr lang="en-US" sz="1000" kern="0">
                          <a:effectLst/>
                          <a:latin typeface="+mj-lt"/>
                        </a:rPr>
                        <a:t>57</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Emergency stop</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3"/>
                  </a:ext>
                </a:extLst>
              </a:tr>
              <a:tr h="153152">
                <a:tc>
                  <a:txBody>
                    <a:bodyPr/>
                    <a:lstStyle/>
                    <a:p>
                      <a:pPr algn="ctr">
                        <a:spcAft>
                          <a:spcPts val="0"/>
                        </a:spcAft>
                      </a:pPr>
                      <a:r>
                        <a:rPr lang="en-US" sz="1000" kern="0">
                          <a:effectLst/>
                          <a:latin typeface="+mj-lt"/>
                        </a:rPr>
                        <a:t>58</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Transit ring</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33-042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33-042</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33-042</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419102" y="749316"/>
          <a:ext cx="5943599" cy="5979616"/>
        </p:xfrm>
        <a:graphic>
          <a:graphicData uri="http://schemas.openxmlformats.org/drawingml/2006/table">
            <a:tbl>
              <a:tblPr>
                <a:tableStyleId>{5C22544A-7EE6-4342-B048-85BDC9FD1C3A}</a:tableStyleId>
              </a:tblPr>
              <a:tblGrid>
                <a:gridCol w="342898">
                  <a:extLst>
                    <a:ext uri="{9D8B030D-6E8A-4147-A177-3AD203B41FA5}">
                      <a16:colId xmlns:a16="http://schemas.microsoft.com/office/drawing/2014/main" val="20000"/>
                    </a:ext>
                  </a:extLst>
                </a:gridCol>
                <a:gridCol w="1409700">
                  <a:extLst>
                    <a:ext uri="{9D8B030D-6E8A-4147-A177-3AD203B41FA5}">
                      <a16:colId xmlns:a16="http://schemas.microsoft.com/office/drawing/2014/main" val="20001"/>
                    </a:ext>
                  </a:extLst>
                </a:gridCol>
                <a:gridCol w="406400">
                  <a:extLst>
                    <a:ext uri="{9D8B030D-6E8A-4147-A177-3AD203B41FA5}">
                      <a16:colId xmlns:a16="http://schemas.microsoft.com/office/drawing/2014/main" val="20002"/>
                    </a:ext>
                  </a:extLst>
                </a:gridCol>
                <a:gridCol w="1028700">
                  <a:extLst>
                    <a:ext uri="{9D8B030D-6E8A-4147-A177-3AD203B41FA5}">
                      <a16:colId xmlns:a16="http://schemas.microsoft.com/office/drawing/2014/main" val="20003"/>
                    </a:ext>
                  </a:extLst>
                </a:gridCol>
                <a:gridCol w="1041400">
                  <a:extLst>
                    <a:ext uri="{9D8B030D-6E8A-4147-A177-3AD203B41FA5}">
                      <a16:colId xmlns:a16="http://schemas.microsoft.com/office/drawing/2014/main" val="20004"/>
                    </a:ext>
                  </a:extLst>
                </a:gridCol>
                <a:gridCol w="1111250">
                  <a:extLst>
                    <a:ext uri="{9D8B030D-6E8A-4147-A177-3AD203B41FA5}">
                      <a16:colId xmlns:a16="http://schemas.microsoft.com/office/drawing/2014/main" val="20005"/>
                    </a:ext>
                  </a:extLst>
                </a:gridCol>
                <a:gridCol w="603251">
                  <a:extLst>
                    <a:ext uri="{9D8B030D-6E8A-4147-A177-3AD203B41FA5}">
                      <a16:colId xmlns:a16="http://schemas.microsoft.com/office/drawing/2014/main" val="20006"/>
                    </a:ext>
                  </a:extLst>
                </a:gridCol>
              </a:tblGrid>
              <a:tr h="153152">
                <a:tc rowSpan="2">
                  <a:txBody>
                    <a:bodyPr/>
                    <a:lstStyle/>
                    <a:p>
                      <a:pPr algn="ctr">
                        <a:spcAft>
                          <a:spcPts val="0"/>
                        </a:spcAft>
                      </a:pPr>
                      <a:r>
                        <a:rPr lang="en-US" sz="1000" kern="0" dirty="0">
                          <a:effectLst/>
                          <a:latin typeface="+mj-lt"/>
                        </a:rPr>
                        <a:t>Item</a:t>
                      </a:r>
                      <a:endParaRPr lang="zh-CN" sz="1000" kern="100" dirty="0">
                        <a:effectLst/>
                        <a:latin typeface="+mj-lt"/>
                        <a:ea typeface="宋体" panose="02010600030101010101" pitchFamily="2" charset="-122"/>
                      </a:endParaRPr>
                    </a:p>
                  </a:txBody>
                  <a:tcPr marL="43372" marR="43372" marT="0" marB="0" anchor="ctr">
                    <a:solidFill>
                      <a:schemeClr val="accent1">
                        <a:lumMod val="20000"/>
                        <a:lumOff val="80000"/>
                      </a:schemeClr>
                    </a:solidFill>
                  </a:tcPr>
                </a:tc>
                <a:tc rowSpan="2">
                  <a:txBody>
                    <a:bodyPr/>
                    <a:lstStyle/>
                    <a:p>
                      <a:pPr algn="ctr">
                        <a:spcAft>
                          <a:spcPts val="0"/>
                        </a:spcAft>
                      </a:pPr>
                      <a:r>
                        <a:rPr lang="en-US" sz="1000" kern="0" dirty="0">
                          <a:effectLst/>
                          <a:latin typeface="+mj-lt"/>
                        </a:rPr>
                        <a:t>Description</a:t>
                      </a:r>
                      <a:endParaRPr lang="zh-CN" sz="1000" kern="100" dirty="0">
                        <a:effectLst/>
                        <a:latin typeface="+mj-lt"/>
                        <a:ea typeface="宋体" panose="02010600030101010101" pitchFamily="2" charset="-122"/>
                      </a:endParaRPr>
                    </a:p>
                  </a:txBody>
                  <a:tcPr marL="43372" marR="43372" marT="0" marB="0" anchor="ctr">
                    <a:solidFill>
                      <a:schemeClr val="accent1">
                        <a:lumMod val="20000"/>
                        <a:lumOff val="80000"/>
                      </a:schemeClr>
                    </a:solidFill>
                  </a:tcPr>
                </a:tc>
                <a:tc rowSpan="2">
                  <a:txBody>
                    <a:bodyPr/>
                    <a:lstStyle/>
                    <a:p>
                      <a:pPr algn="ctr">
                        <a:spcAft>
                          <a:spcPts val="0"/>
                        </a:spcAft>
                      </a:pPr>
                      <a:r>
                        <a:rPr lang="en-US" sz="1000" kern="0">
                          <a:effectLst/>
                          <a:latin typeface="+mj-lt"/>
                        </a:rPr>
                        <a:t>Qty</a:t>
                      </a:r>
                      <a:endParaRPr lang="zh-CN" sz="1000" kern="100">
                        <a:effectLst/>
                        <a:latin typeface="+mj-lt"/>
                        <a:ea typeface="宋体" panose="02010600030101010101" pitchFamily="2" charset="-122"/>
                      </a:endParaRPr>
                    </a:p>
                  </a:txBody>
                  <a:tcPr marL="43372" marR="43372" marT="0" marB="0" anchor="ctr">
                    <a:solidFill>
                      <a:schemeClr val="accent1">
                        <a:lumMod val="20000"/>
                        <a:lumOff val="80000"/>
                      </a:schemeClr>
                    </a:solidFill>
                  </a:tcPr>
                </a:tc>
                <a:tc gridSpan="3">
                  <a:txBody>
                    <a:bodyPr/>
                    <a:lstStyle/>
                    <a:p>
                      <a:pPr algn="ctr">
                        <a:spcAft>
                          <a:spcPts val="0"/>
                        </a:spcAft>
                      </a:pPr>
                      <a:r>
                        <a:rPr lang="en-US" sz="1000" kern="0" dirty="0">
                          <a:effectLst/>
                          <a:latin typeface="+mj-lt"/>
                        </a:rPr>
                        <a:t>Part no.</a:t>
                      </a:r>
                      <a:endParaRPr lang="zh-CN" sz="1000" kern="100" dirty="0">
                        <a:effectLst/>
                        <a:latin typeface="+mj-lt"/>
                        <a:ea typeface="宋体" panose="02010600030101010101" pitchFamily="2" charset="-122"/>
                      </a:endParaRPr>
                    </a:p>
                  </a:txBody>
                  <a:tcPr marL="43372" marR="43372" marT="0" marB="0" anchor="ctr">
                    <a:solidFill>
                      <a:schemeClr val="accent1">
                        <a:lumMod val="20000"/>
                        <a:lumOff val="80000"/>
                      </a:schemeClr>
                    </a:solidFill>
                  </a:tcPr>
                </a:tc>
                <a:tc hMerge="1">
                  <a:txBody>
                    <a:bodyPr/>
                    <a:lstStyle/>
                    <a:p>
                      <a:endParaRPr lang="zh-CN"/>
                    </a:p>
                  </a:txBody>
                  <a:tcPr/>
                </a:tc>
                <a:tc hMerge="1">
                  <a:txBody>
                    <a:bodyPr/>
                    <a:lstStyle/>
                    <a:p>
                      <a:endParaRPr lang="zh-CN"/>
                    </a:p>
                  </a:txBody>
                  <a:tcPr/>
                </a:tc>
                <a:tc rowSpan="2">
                  <a:txBody>
                    <a:bodyPr/>
                    <a:lstStyle/>
                    <a:p>
                      <a:pPr algn="ctr">
                        <a:spcAft>
                          <a:spcPts val="0"/>
                        </a:spcAft>
                      </a:pPr>
                      <a:r>
                        <a:rPr lang="en-US" sz="1000" kern="0" dirty="0">
                          <a:effectLst/>
                          <a:latin typeface="+mj-lt"/>
                        </a:rPr>
                        <a:t>Remark</a:t>
                      </a:r>
                      <a:endParaRPr lang="zh-CN" sz="1000" kern="100" dirty="0">
                        <a:effectLst/>
                        <a:latin typeface="+mj-lt"/>
                        <a:ea typeface="宋体" panose="02010600030101010101" pitchFamily="2" charset="-122"/>
                      </a:endParaRPr>
                    </a:p>
                  </a:txBody>
                  <a:tcPr marL="43372" marR="43372" marT="0" marB="0" anchor="ctr">
                    <a:solidFill>
                      <a:schemeClr val="accent1">
                        <a:lumMod val="20000"/>
                        <a:lumOff val="80000"/>
                      </a:schemeClr>
                    </a:solidFill>
                  </a:tcPr>
                </a:tc>
                <a:extLst>
                  <a:ext uri="{0D108BD9-81ED-4DB2-BD59-A6C34878D82A}">
                    <a16:rowId xmlns:a16="http://schemas.microsoft.com/office/drawing/2014/main" val="10000"/>
                  </a:ext>
                </a:extLst>
              </a:tr>
              <a:tr h="399282">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HRM-30</a:t>
                      </a:r>
                    </a:p>
                  </a:txBody>
                  <a:tcPr marL="43372" marR="43372" marT="0" marB="0" anchor="ctr">
                    <a:solidFill>
                      <a:schemeClr val="accent1">
                        <a:lumMod val="20000"/>
                        <a:lumOff val="80000"/>
                      </a:schemeClr>
                    </a:solidFill>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HRM-50</a:t>
                      </a:r>
                    </a:p>
                  </a:txBody>
                  <a:tcPr marL="43372" marR="43372" marT="0" marB="0" anchor="ctr">
                    <a:solidFill>
                      <a:schemeClr val="accent1">
                        <a:lumMod val="20000"/>
                        <a:lumOff val="80000"/>
                      </a:schemeClr>
                    </a:solidFill>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HRM-60</a:t>
                      </a:r>
                    </a:p>
                  </a:txBody>
                  <a:tcPr marL="43372" marR="43372" marT="0" marB="0" anchor="ctr">
                    <a:solidFill>
                      <a:schemeClr val="accent1">
                        <a:lumMod val="20000"/>
                        <a:lumOff val="80000"/>
                      </a:schemeClr>
                    </a:solidFill>
                  </a:tcPr>
                </a:tc>
                <a:tc vMerge="1">
                  <a:txBody>
                    <a:bodyPr/>
                    <a:lstStyle/>
                    <a:p>
                      <a:endParaRPr lang="zh-CN"/>
                    </a:p>
                  </a:txBody>
                  <a:tcPr/>
                </a:tc>
                <a:extLst>
                  <a:ext uri="{0D108BD9-81ED-4DB2-BD59-A6C34878D82A}">
                    <a16:rowId xmlns:a16="http://schemas.microsoft.com/office/drawing/2014/main" val="10001"/>
                  </a:ext>
                </a:extLst>
              </a:tr>
              <a:tr h="153152">
                <a:tc>
                  <a:txBody>
                    <a:bodyPr/>
                    <a:lstStyle/>
                    <a:p>
                      <a:pPr algn="ctr">
                        <a:spcAft>
                          <a:spcPts val="0"/>
                        </a:spcAft>
                      </a:pPr>
                      <a:r>
                        <a:rPr lang="en-US" sz="1000" kern="0" dirty="0">
                          <a:effectLst/>
                          <a:latin typeface="+mj-lt"/>
                        </a:rPr>
                        <a:t>59</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Fuse holder</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22-101</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2"/>
                  </a:ext>
                </a:extLst>
              </a:tr>
              <a:tr h="153152">
                <a:tc>
                  <a:txBody>
                    <a:bodyPr/>
                    <a:lstStyle/>
                    <a:p>
                      <a:pPr algn="ctr">
                        <a:spcAft>
                          <a:spcPts val="0"/>
                        </a:spcAft>
                      </a:pPr>
                      <a:r>
                        <a:rPr lang="en-US" sz="1000" kern="0" dirty="0">
                          <a:effectLst/>
                          <a:latin typeface="+mj-lt"/>
                        </a:rPr>
                        <a:t>61</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Gear box</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33-034</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33-034</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33-034</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3"/>
                  </a:ext>
                </a:extLst>
              </a:tr>
              <a:tr h="153152">
                <a:tc>
                  <a:txBody>
                    <a:bodyPr/>
                    <a:lstStyle/>
                    <a:p>
                      <a:pPr algn="ctr">
                        <a:spcAft>
                          <a:spcPts val="0"/>
                        </a:spcAft>
                      </a:pPr>
                      <a:r>
                        <a:rPr lang="en-US" sz="1000" kern="0" dirty="0">
                          <a:effectLst/>
                          <a:latin typeface="+mj-lt"/>
                        </a:rPr>
                        <a:t>63</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Back cover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4"/>
                  </a:ext>
                </a:extLst>
              </a:tr>
              <a:tr h="153152">
                <a:tc>
                  <a:txBody>
                    <a:bodyPr/>
                    <a:lstStyle/>
                    <a:p>
                      <a:pPr algn="ctr">
                        <a:spcAft>
                          <a:spcPts val="0"/>
                        </a:spcAft>
                      </a:pPr>
                      <a:r>
                        <a:rPr lang="en-US" sz="1000" kern="0">
                          <a:effectLst/>
                          <a:latin typeface="+mj-lt"/>
                        </a:rPr>
                        <a:t>64</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Transformer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22-107</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22-107</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22-107</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5"/>
                  </a:ext>
                </a:extLst>
              </a:tr>
              <a:tr h="153152">
                <a:tc>
                  <a:txBody>
                    <a:bodyPr/>
                    <a:lstStyle/>
                    <a:p>
                      <a:pPr algn="ctr">
                        <a:spcAft>
                          <a:spcPts val="0"/>
                        </a:spcAft>
                      </a:pPr>
                      <a:r>
                        <a:rPr lang="en-US" sz="1000" kern="0">
                          <a:effectLst/>
                          <a:latin typeface="+mj-lt"/>
                        </a:rPr>
                        <a:t>65</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Main Switch</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22-169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22-169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22-169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6"/>
                  </a:ext>
                </a:extLst>
              </a:tr>
              <a:tr h="153152">
                <a:tc>
                  <a:txBody>
                    <a:bodyPr/>
                    <a:lstStyle/>
                    <a:p>
                      <a:pPr algn="ctr">
                        <a:spcAft>
                          <a:spcPts val="0"/>
                        </a:spcAft>
                      </a:pPr>
                      <a:r>
                        <a:rPr lang="en-US" sz="1000" kern="0">
                          <a:effectLst/>
                          <a:latin typeface="+mj-lt"/>
                        </a:rPr>
                        <a:t>66</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Electrical panel</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22-097</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22-097</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22-097</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7"/>
                  </a:ext>
                </a:extLst>
              </a:tr>
              <a:tr h="153152">
                <a:tc>
                  <a:txBody>
                    <a:bodyPr/>
                    <a:lstStyle/>
                    <a:p>
                      <a:pPr algn="ctr">
                        <a:spcAft>
                          <a:spcPts val="0"/>
                        </a:spcAft>
                      </a:pPr>
                      <a:r>
                        <a:rPr lang="en-US" sz="1000" kern="0">
                          <a:effectLst/>
                          <a:latin typeface="+mj-lt"/>
                        </a:rPr>
                        <a:t>67</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Start Switch</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8"/>
                  </a:ext>
                </a:extLst>
              </a:tr>
              <a:tr h="153152">
                <a:tc>
                  <a:txBody>
                    <a:bodyPr/>
                    <a:lstStyle/>
                    <a:p>
                      <a:pPr algn="ctr">
                        <a:spcAft>
                          <a:spcPts val="0"/>
                        </a:spcAft>
                      </a:pPr>
                      <a:r>
                        <a:rPr lang="en-US" sz="1000" kern="0">
                          <a:effectLst/>
                          <a:latin typeface="+mj-lt"/>
                        </a:rPr>
                        <a:t>68</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Timer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22-103</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22-103</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09"/>
                  </a:ext>
                </a:extLst>
              </a:tr>
              <a:tr h="153152">
                <a:tc>
                  <a:txBody>
                    <a:bodyPr/>
                    <a:lstStyle/>
                    <a:p>
                      <a:pPr algn="ctr">
                        <a:spcAft>
                          <a:spcPts val="0"/>
                        </a:spcAft>
                      </a:pPr>
                      <a:r>
                        <a:rPr lang="en-US" sz="1000" kern="0">
                          <a:effectLst/>
                          <a:latin typeface="+mj-lt"/>
                        </a:rPr>
                        <a:t>69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Chain</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33-028</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42-007</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53-005</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0"/>
                  </a:ext>
                </a:extLst>
              </a:tr>
              <a:tr h="153152">
                <a:tc>
                  <a:txBody>
                    <a:bodyPr/>
                    <a:lstStyle/>
                    <a:p>
                      <a:pPr algn="ctr">
                        <a:spcAft>
                          <a:spcPts val="0"/>
                        </a:spcAft>
                      </a:pPr>
                      <a:r>
                        <a:rPr lang="en-US" sz="1000" kern="0">
                          <a:effectLst/>
                          <a:latin typeface="+mj-lt"/>
                        </a:rPr>
                        <a:t>70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Chain wheel 29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33-032</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1"/>
                  </a:ext>
                </a:extLst>
              </a:tr>
              <a:tr h="301286">
                <a:tc>
                  <a:txBody>
                    <a:bodyPr/>
                    <a:lstStyle/>
                    <a:p>
                      <a:pPr algn="ctr">
                        <a:spcAft>
                          <a:spcPts val="0"/>
                        </a:spcAft>
                      </a:pPr>
                      <a:r>
                        <a:rPr lang="en-US" sz="1000" kern="0">
                          <a:effectLst/>
                          <a:latin typeface="+mj-lt"/>
                        </a:rPr>
                        <a:t>71</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Bearing Connector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33-019</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2"/>
                  </a:ext>
                </a:extLst>
              </a:tr>
              <a:tr h="153152">
                <a:tc>
                  <a:txBody>
                    <a:bodyPr/>
                    <a:lstStyle/>
                    <a:p>
                      <a:pPr algn="ctr">
                        <a:spcAft>
                          <a:spcPts val="0"/>
                        </a:spcAft>
                      </a:pPr>
                      <a:r>
                        <a:rPr lang="en-US" sz="1000" kern="0">
                          <a:effectLst/>
                          <a:latin typeface="+mj-lt"/>
                        </a:rPr>
                        <a:t>72</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Washer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22-083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22-083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22-083</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3"/>
                  </a:ext>
                </a:extLst>
              </a:tr>
              <a:tr h="153152">
                <a:tc>
                  <a:txBody>
                    <a:bodyPr/>
                    <a:lstStyle/>
                    <a:p>
                      <a:pPr algn="ctr">
                        <a:spcAft>
                          <a:spcPts val="0"/>
                        </a:spcAft>
                      </a:pPr>
                      <a:r>
                        <a:rPr lang="en-US" sz="1000" kern="0">
                          <a:effectLst/>
                          <a:latin typeface="+mj-lt"/>
                        </a:rPr>
                        <a:t>73</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Spring washer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8</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22-089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22-089</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22-089</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4"/>
                  </a:ext>
                </a:extLst>
              </a:tr>
              <a:tr h="153152">
                <a:tc>
                  <a:txBody>
                    <a:bodyPr/>
                    <a:lstStyle/>
                    <a:p>
                      <a:pPr algn="ctr">
                        <a:spcAft>
                          <a:spcPts val="0"/>
                        </a:spcAft>
                      </a:pPr>
                      <a:r>
                        <a:rPr lang="en-US" sz="1000" kern="0" dirty="0">
                          <a:effectLst/>
                          <a:latin typeface="+mj-lt"/>
                        </a:rPr>
                        <a:t>75</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Connector axle</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33-016</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33-016</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33-016</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5"/>
                  </a:ext>
                </a:extLst>
              </a:tr>
              <a:tr h="153152">
                <a:tc>
                  <a:txBody>
                    <a:bodyPr/>
                    <a:lstStyle/>
                    <a:p>
                      <a:pPr algn="ctr">
                        <a:spcAft>
                          <a:spcPts val="0"/>
                        </a:spcAft>
                      </a:pPr>
                      <a:r>
                        <a:rPr lang="en-US" sz="1000" kern="0" dirty="0">
                          <a:effectLst/>
                          <a:latin typeface="+mj-lt"/>
                        </a:rPr>
                        <a:t>77</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Connector key</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22-024</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22-024</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22-024</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6"/>
                  </a:ext>
                </a:extLst>
              </a:tr>
              <a:tr h="153152">
                <a:tc>
                  <a:txBody>
                    <a:bodyPr/>
                    <a:lstStyle/>
                    <a:p>
                      <a:pPr algn="ctr">
                        <a:spcAft>
                          <a:spcPts val="0"/>
                        </a:spcAft>
                      </a:pPr>
                      <a:r>
                        <a:rPr lang="en-US" sz="1000" kern="0">
                          <a:effectLst/>
                          <a:latin typeface="+mj-lt"/>
                        </a:rPr>
                        <a:t>78</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Engager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33-020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33-020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33-020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7"/>
                  </a:ext>
                </a:extLst>
              </a:tr>
              <a:tr h="275072">
                <a:tc>
                  <a:txBody>
                    <a:bodyPr/>
                    <a:lstStyle/>
                    <a:p>
                      <a:pPr algn="ctr">
                        <a:spcAft>
                          <a:spcPts val="0"/>
                        </a:spcAft>
                      </a:pPr>
                      <a:r>
                        <a:rPr lang="en-US" sz="1000" kern="0" dirty="0">
                          <a:effectLst/>
                          <a:latin typeface="+mj-lt"/>
                        </a:rPr>
                        <a:t>80</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Round bearing support</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33-035</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33-035</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33-035</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8"/>
                  </a:ext>
                </a:extLst>
              </a:tr>
              <a:tr h="153152">
                <a:tc>
                  <a:txBody>
                    <a:bodyPr/>
                    <a:lstStyle/>
                    <a:p>
                      <a:pPr algn="ctr">
                        <a:spcAft>
                          <a:spcPts val="0"/>
                        </a:spcAft>
                      </a:pPr>
                      <a:r>
                        <a:rPr lang="en-US" sz="1000" kern="0">
                          <a:effectLst/>
                          <a:latin typeface="+mj-lt"/>
                        </a:rPr>
                        <a:t>81</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Wheel 16</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33-030</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33-030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19"/>
                  </a:ext>
                </a:extLst>
              </a:tr>
              <a:tr h="301286">
                <a:tc>
                  <a:txBody>
                    <a:bodyPr/>
                    <a:lstStyle/>
                    <a:p>
                      <a:pPr algn="ctr">
                        <a:spcAft>
                          <a:spcPts val="0"/>
                        </a:spcAft>
                      </a:pPr>
                      <a:r>
                        <a:rPr lang="en-US" sz="1000" kern="0" dirty="0">
                          <a:effectLst/>
                          <a:latin typeface="+mj-lt"/>
                        </a:rPr>
                        <a:t>83</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Transmission axles</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33-015</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33-015</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33-015</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0"/>
                  </a:ext>
                </a:extLst>
              </a:tr>
              <a:tr h="153152">
                <a:tc>
                  <a:txBody>
                    <a:bodyPr/>
                    <a:lstStyle/>
                    <a:p>
                      <a:pPr algn="ctr">
                        <a:spcAft>
                          <a:spcPts val="0"/>
                        </a:spcAft>
                      </a:pPr>
                      <a:r>
                        <a:rPr lang="en-US" sz="1000" kern="0" dirty="0">
                          <a:effectLst/>
                          <a:latin typeface="+mj-lt"/>
                        </a:rPr>
                        <a:t>98</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Lever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22-072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22-072</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22-072</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1"/>
                  </a:ext>
                </a:extLst>
              </a:tr>
              <a:tr h="153152">
                <a:tc>
                  <a:txBody>
                    <a:bodyPr/>
                    <a:lstStyle/>
                    <a:p>
                      <a:pPr algn="ctr">
                        <a:spcAft>
                          <a:spcPts val="0"/>
                        </a:spcAft>
                      </a:pPr>
                      <a:r>
                        <a:rPr lang="en-US" sz="1000" kern="100" dirty="0">
                          <a:effectLst/>
                          <a:latin typeface="+mj-lt"/>
                        </a:rPr>
                        <a:t>100</a:t>
                      </a:r>
                      <a:endParaRPr lang="zh-CN" sz="1000" kern="100" dirty="0">
                        <a:effectLst/>
                        <a:latin typeface="+mj-lt"/>
                        <a:ea typeface="宋体" panose="02010600030101010101" pitchFamily="2" charset="-122"/>
                      </a:endParaRPr>
                    </a:p>
                  </a:txBody>
                  <a:tcPr marL="43372" marR="43372" marT="0" marB="0" anchor="b"/>
                </a:tc>
                <a:tc>
                  <a:txBody>
                    <a:bodyPr/>
                    <a:lstStyle/>
                    <a:p>
                      <a:pPr algn="just">
                        <a:spcAft>
                          <a:spcPts val="0"/>
                        </a:spcAft>
                      </a:pPr>
                      <a:r>
                        <a:rPr lang="en-US" sz="1000" kern="100">
                          <a:effectLst/>
                          <a:latin typeface="+mj-lt"/>
                        </a:rPr>
                        <a:t>Hook divider</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22-185</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dirty="0">
                          <a:effectLst/>
                          <a:latin typeface="+mj-lt"/>
                        </a:rPr>
                        <a:t>22-185</a:t>
                      </a:r>
                      <a:endParaRPr lang="zh-CN" sz="1000" kern="100" dirty="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22-185</a:t>
                      </a:r>
                      <a:endParaRPr lang="zh-CN" sz="1000" kern="100">
                        <a:effectLst/>
                        <a:latin typeface="+mj-lt"/>
                        <a:ea typeface="宋体" panose="02010600030101010101" pitchFamily="2" charset="-122"/>
                      </a:endParaRPr>
                    </a:p>
                  </a:txBody>
                  <a:tcPr marL="43372" marR="43372"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2"/>
                  </a:ext>
                </a:extLst>
              </a:tr>
              <a:tr h="153152">
                <a:tc>
                  <a:txBody>
                    <a:bodyPr/>
                    <a:lstStyle/>
                    <a:p>
                      <a:pPr algn="ctr">
                        <a:spcAft>
                          <a:spcPts val="0"/>
                        </a:spcAft>
                      </a:pPr>
                      <a:r>
                        <a:rPr lang="en-US" sz="1000" kern="100">
                          <a:effectLst/>
                          <a:latin typeface="+mj-lt"/>
                        </a:rPr>
                        <a:t>101</a:t>
                      </a:r>
                      <a:endParaRPr lang="zh-CN" sz="1000" kern="100">
                        <a:effectLst/>
                        <a:latin typeface="+mj-lt"/>
                        <a:ea typeface="宋体" panose="02010600030101010101" pitchFamily="2" charset="-122"/>
                      </a:endParaRPr>
                    </a:p>
                  </a:txBody>
                  <a:tcPr marL="43372" marR="43372" marT="0" marB="0" anchor="b"/>
                </a:tc>
                <a:tc>
                  <a:txBody>
                    <a:bodyPr/>
                    <a:lstStyle/>
                    <a:p>
                      <a:pPr algn="just">
                        <a:spcAft>
                          <a:spcPts val="0"/>
                        </a:spcAft>
                      </a:pPr>
                      <a:r>
                        <a:rPr lang="en-US" sz="1000" kern="100">
                          <a:effectLst/>
                          <a:latin typeface="+mj-lt"/>
                        </a:rPr>
                        <a:t>Hook</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22-161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22-161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22-161</a:t>
                      </a:r>
                      <a:endParaRPr lang="zh-CN" sz="1000" kern="100">
                        <a:effectLst/>
                        <a:latin typeface="+mj-lt"/>
                        <a:ea typeface="宋体" panose="02010600030101010101" pitchFamily="2" charset="-122"/>
                      </a:endParaRPr>
                    </a:p>
                  </a:txBody>
                  <a:tcPr marL="43372" marR="43372"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3"/>
                  </a:ext>
                </a:extLst>
              </a:tr>
              <a:tr h="153152">
                <a:tc>
                  <a:txBody>
                    <a:bodyPr/>
                    <a:lstStyle/>
                    <a:p>
                      <a:pPr algn="ctr">
                        <a:spcAft>
                          <a:spcPts val="0"/>
                        </a:spcAft>
                      </a:pPr>
                      <a:r>
                        <a:rPr lang="en-US" sz="1000" kern="100">
                          <a:effectLst/>
                          <a:latin typeface="+mj-lt"/>
                        </a:rPr>
                        <a:t>103</a:t>
                      </a:r>
                      <a:endParaRPr lang="zh-CN" sz="1000" kern="100">
                        <a:effectLst/>
                        <a:latin typeface="+mj-lt"/>
                        <a:ea typeface="宋体" panose="02010600030101010101" pitchFamily="2" charset="-122"/>
                      </a:endParaRPr>
                    </a:p>
                  </a:txBody>
                  <a:tcPr marL="43372" marR="43372" marT="0" marB="0" anchor="b"/>
                </a:tc>
                <a:tc>
                  <a:txBody>
                    <a:bodyPr/>
                    <a:lstStyle/>
                    <a:p>
                      <a:pPr algn="just">
                        <a:spcAft>
                          <a:spcPts val="0"/>
                        </a:spcAft>
                      </a:pPr>
                      <a:r>
                        <a:rPr lang="en-US" sz="1000" kern="100">
                          <a:effectLst/>
                          <a:latin typeface="+mj-lt"/>
                        </a:rPr>
                        <a:t>Water shield</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33-061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33-062</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33-063</a:t>
                      </a:r>
                      <a:endParaRPr lang="zh-CN" sz="1000" kern="100">
                        <a:effectLst/>
                        <a:latin typeface="+mj-lt"/>
                        <a:ea typeface="宋体" panose="02010600030101010101" pitchFamily="2" charset="-122"/>
                      </a:endParaRPr>
                    </a:p>
                  </a:txBody>
                  <a:tcPr marL="43372" marR="43372"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4"/>
                  </a:ext>
                </a:extLst>
              </a:tr>
              <a:tr h="301286">
                <a:tc>
                  <a:txBody>
                    <a:bodyPr/>
                    <a:lstStyle/>
                    <a:p>
                      <a:pPr algn="ctr">
                        <a:spcAft>
                          <a:spcPts val="0"/>
                        </a:spcAft>
                      </a:pPr>
                      <a:r>
                        <a:rPr lang="en-US" sz="1000" kern="100">
                          <a:effectLst/>
                          <a:latin typeface="+mj-lt"/>
                        </a:rPr>
                        <a:t>104</a:t>
                      </a:r>
                      <a:endParaRPr lang="zh-CN" sz="1000" kern="100">
                        <a:effectLst/>
                        <a:latin typeface="+mj-lt"/>
                        <a:ea typeface="宋体" panose="02010600030101010101" pitchFamily="2" charset="-122"/>
                      </a:endParaRPr>
                    </a:p>
                  </a:txBody>
                  <a:tcPr marL="43372" marR="43372" marT="0" marB="0" anchor="b"/>
                </a:tc>
                <a:tc>
                  <a:txBody>
                    <a:bodyPr/>
                    <a:lstStyle/>
                    <a:p>
                      <a:pPr algn="just">
                        <a:spcAft>
                          <a:spcPts val="0"/>
                        </a:spcAft>
                      </a:pPr>
                      <a:r>
                        <a:rPr lang="en-US" sz="1000" kern="100">
                          <a:effectLst/>
                          <a:latin typeface="+mj-lt"/>
                        </a:rPr>
                        <a:t>Adjusting screw</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22-192</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22-192</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22-192</a:t>
                      </a:r>
                      <a:endParaRPr lang="zh-CN" sz="1000" kern="100">
                        <a:effectLst/>
                        <a:latin typeface="+mj-lt"/>
                        <a:ea typeface="宋体" panose="02010600030101010101" pitchFamily="2" charset="-122"/>
                      </a:endParaRPr>
                    </a:p>
                  </a:txBody>
                  <a:tcPr marL="43372" marR="43372"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5"/>
                  </a:ext>
                </a:extLst>
              </a:tr>
              <a:tr h="301286">
                <a:tc>
                  <a:txBody>
                    <a:bodyPr/>
                    <a:lstStyle/>
                    <a:p>
                      <a:pPr algn="ctr">
                        <a:spcAft>
                          <a:spcPts val="0"/>
                        </a:spcAft>
                      </a:pPr>
                      <a:r>
                        <a:rPr lang="en-US" sz="1000" kern="100">
                          <a:effectLst/>
                          <a:latin typeface="+mj-lt"/>
                        </a:rPr>
                        <a:t>105</a:t>
                      </a:r>
                      <a:endParaRPr lang="zh-CN" sz="1000" kern="100">
                        <a:effectLst/>
                        <a:latin typeface="+mj-lt"/>
                        <a:ea typeface="宋体" panose="02010600030101010101" pitchFamily="2" charset="-122"/>
                      </a:endParaRPr>
                    </a:p>
                  </a:txBody>
                  <a:tcPr marL="43372" marR="43372" marT="0" marB="0" anchor="b"/>
                </a:tc>
                <a:tc>
                  <a:txBody>
                    <a:bodyPr/>
                    <a:lstStyle/>
                    <a:p>
                      <a:pPr algn="just">
                        <a:spcAft>
                          <a:spcPts val="0"/>
                        </a:spcAft>
                      </a:pPr>
                      <a:r>
                        <a:rPr lang="en-US" sz="1000" kern="100">
                          <a:effectLst/>
                          <a:latin typeface="+mj-lt"/>
                        </a:rPr>
                        <a:t>Auxiliary relay PCB</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1</a:t>
                      </a:r>
                      <a:r>
                        <a:rPr lang="zh-CN" sz="1000" kern="100">
                          <a:effectLst/>
                          <a:latin typeface="+mj-lt"/>
                        </a:rPr>
                        <a:t>　</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22-281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22-281</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22-281</a:t>
                      </a:r>
                      <a:endParaRPr lang="zh-CN" sz="1000" kern="100">
                        <a:effectLst/>
                        <a:latin typeface="+mj-lt"/>
                        <a:ea typeface="宋体" panose="02010600030101010101" pitchFamily="2" charset="-122"/>
                      </a:endParaRPr>
                    </a:p>
                  </a:txBody>
                  <a:tcPr marL="43372" marR="43372"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6"/>
                  </a:ext>
                </a:extLst>
              </a:tr>
              <a:tr h="153152">
                <a:tc>
                  <a:txBody>
                    <a:bodyPr/>
                    <a:lstStyle/>
                    <a:p>
                      <a:pPr algn="ctr">
                        <a:spcAft>
                          <a:spcPts val="0"/>
                        </a:spcAft>
                      </a:pPr>
                      <a:r>
                        <a:rPr lang="en-US" sz="1000" kern="100">
                          <a:effectLst/>
                          <a:latin typeface="+mj-lt"/>
                        </a:rPr>
                        <a:t>106</a:t>
                      </a:r>
                      <a:endParaRPr lang="zh-CN" sz="1000" kern="100">
                        <a:effectLst/>
                        <a:latin typeface="+mj-lt"/>
                        <a:ea typeface="宋体" panose="02010600030101010101" pitchFamily="2" charset="-122"/>
                      </a:endParaRPr>
                    </a:p>
                  </a:txBody>
                  <a:tcPr marL="43372" marR="43372" marT="0" marB="0" anchor="b"/>
                </a:tc>
                <a:tc>
                  <a:txBody>
                    <a:bodyPr/>
                    <a:lstStyle/>
                    <a:p>
                      <a:pPr algn="just">
                        <a:spcAft>
                          <a:spcPts val="0"/>
                        </a:spcAft>
                      </a:pPr>
                      <a:r>
                        <a:rPr lang="en-US" sz="1000" kern="100">
                          <a:effectLst/>
                          <a:latin typeface="+mj-lt"/>
                        </a:rPr>
                        <a:t>Hook washer</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zh-CN" sz="1000" kern="100">
                          <a:effectLst/>
                          <a:latin typeface="+mj-lt"/>
                        </a:rPr>
                        <a:t>　</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22-193</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22-193</a:t>
                      </a:r>
                      <a:endParaRPr lang="zh-CN" sz="1000" kern="100">
                        <a:effectLst/>
                        <a:latin typeface="+mj-lt"/>
                        <a:ea typeface="宋体" panose="02010600030101010101" pitchFamily="2" charset="-122"/>
                      </a:endParaRPr>
                    </a:p>
                  </a:txBody>
                  <a:tcPr marL="43372" marR="43372" marT="0" marB="0" anchor="b"/>
                </a:tc>
                <a:tc>
                  <a:txBody>
                    <a:bodyPr/>
                    <a:lstStyle/>
                    <a:p>
                      <a:pPr algn="ctr">
                        <a:spcAft>
                          <a:spcPts val="0"/>
                        </a:spcAft>
                      </a:pPr>
                      <a:r>
                        <a:rPr lang="en-US" sz="1000" kern="100">
                          <a:effectLst/>
                          <a:latin typeface="+mj-lt"/>
                        </a:rPr>
                        <a:t>22-193</a:t>
                      </a:r>
                      <a:endParaRPr lang="zh-CN" sz="1000" kern="100">
                        <a:effectLst/>
                        <a:latin typeface="+mj-lt"/>
                        <a:ea typeface="宋体" panose="02010600030101010101" pitchFamily="2" charset="-122"/>
                      </a:endParaRPr>
                    </a:p>
                  </a:txBody>
                  <a:tcPr marL="43372" marR="43372"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7"/>
                  </a:ext>
                </a:extLst>
              </a:tr>
              <a:tr h="278845">
                <a:tc>
                  <a:txBody>
                    <a:bodyPr/>
                    <a:lstStyle/>
                    <a:p>
                      <a:pPr algn="ctr">
                        <a:spcAft>
                          <a:spcPts val="0"/>
                        </a:spcAft>
                      </a:pPr>
                      <a:r>
                        <a:rPr lang="en-US" sz="1000" kern="0">
                          <a:effectLst/>
                          <a:latin typeface="+mj-lt"/>
                        </a:rPr>
                        <a:t>110</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Electrical complete</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110-TR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110-TR</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110-TR</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8"/>
                  </a:ext>
                </a:extLst>
              </a:tr>
              <a:tr h="451929">
                <a:tc>
                  <a:txBody>
                    <a:bodyPr/>
                    <a:lstStyle/>
                    <a:p>
                      <a:pPr algn="ctr">
                        <a:spcAft>
                          <a:spcPts val="0"/>
                        </a:spcAft>
                      </a:pPr>
                      <a:r>
                        <a:rPr lang="en-US" sz="1000" kern="0">
                          <a:effectLst/>
                          <a:latin typeface="+mj-lt"/>
                        </a:rPr>
                        <a:t>111</a:t>
                      </a:r>
                      <a:endParaRPr lang="zh-CN" sz="1000" kern="10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Spiral support complete</a:t>
                      </a:r>
                      <a:endParaRPr lang="zh-CN" sz="1000" kern="100" dirty="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111-TR33/42/53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a:effectLst/>
                          <a:latin typeface="+mj-lt"/>
                        </a:rPr>
                        <a:t>111-TR33/42/53</a:t>
                      </a:r>
                      <a:endParaRPr lang="zh-CN" sz="1000" kern="100">
                        <a:effectLst/>
                        <a:latin typeface="+mj-lt"/>
                        <a:ea typeface="宋体" panose="02010600030101010101" pitchFamily="2" charset="-122"/>
                      </a:endParaRPr>
                    </a:p>
                  </a:txBody>
                  <a:tcPr marL="43372" marR="43372" marT="0" marB="0" anchor="ctr"/>
                </a:tc>
                <a:tc>
                  <a:txBody>
                    <a:bodyPr/>
                    <a:lstStyle/>
                    <a:p>
                      <a:pPr algn="ctr">
                        <a:spcAft>
                          <a:spcPts val="0"/>
                        </a:spcAft>
                      </a:pPr>
                      <a:r>
                        <a:rPr lang="en-US" sz="1000" kern="0" dirty="0">
                          <a:effectLst/>
                          <a:latin typeface="+mj-lt"/>
                        </a:rPr>
                        <a:t>111-TR33/42/53</a:t>
                      </a:r>
                      <a:endParaRPr lang="zh-CN" sz="1000" kern="100" dirty="0">
                        <a:effectLst/>
                        <a:latin typeface="+mj-lt"/>
                        <a:ea typeface="宋体" panose="02010600030101010101" pitchFamily="2" charset="-122"/>
                      </a:endParaRPr>
                    </a:p>
                  </a:txBody>
                  <a:tcPr marL="43372" marR="43372"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43372" marR="43372" marT="0" marB="0" anchor="ctr"/>
                </a:tc>
                <a:extLst>
                  <a:ext uri="{0D108BD9-81ED-4DB2-BD59-A6C34878D82A}">
                    <a16:rowId xmlns:a16="http://schemas.microsoft.com/office/drawing/2014/main" val="10029"/>
                  </a:ext>
                </a:extLst>
              </a:tr>
            </a:tbl>
          </a:graphicData>
        </a:graphic>
      </p:graphicFrame>
      <p:sp>
        <p:nvSpPr>
          <p:cNvPr id="4" name="矩形 3"/>
          <p:cNvSpPr/>
          <p:nvPr/>
        </p:nvSpPr>
        <p:spPr>
          <a:xfrm>
            <a:off x="419102" y="452279"/>
            <a:ext cx="1176925" cy="246221"/>
          </a:xfrm>
          <a:prstGeom prst="rect">
            <a:avLst/>
          </a:prstGeom>
        </p:spPr>
        <p:txBody>
          <a:bodyPr wrap="none">
            <a:spAutoFit/>
          </a:bodyPr>
          <a:lstStyle/>
          <a:p>
            <a:pPr lvl="0">
              <a:tabLst>
                <a:tab pos="228600" algn="l"/>
              </a:tabLst>
            </a:pPr>
            <a:r>
              <a:rPr lang="en-US" altLang="zh-CN" sz="1000" b="1" dirty="0">
                <a:latin typeface="+mj-lt"/>
              </a:rPr>
              <a:t>llustration  Part list</a:t>
            </a:r>
            <a:endParaRPr lang="zh-CN" altLang="zh-CN" sz="1000" kern="100" dirty="0">
              <a:latin typeface="+mj-lt"/>
            </a:endParaRPr>
          </a:p>
        </p:txBody>
      </p:sp>
      <p:pic>
        <p:nvPicPr>
          <p:cNvPr id="4098" name="Picture 2" descr="LR30-2V大"/>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5446" y="6928623"/>
            <a:ext cx="1394304" cy="192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p:cNvSpPr txBox="1"/>
          <p:nvPr/>
        </p:nvSpPr>
        <p:spPr>
          <a:xfrm>
            <a:off x="2122819" y="452278"/>
            <a:ext cx="1526876" cy="246221"/>
          </a:xfrm>
          <a:prstGeom prst="rect">
            <a:avLst/>
          </a:prstGeom>
          <a:noFill/>
        </p:spPr>
        <p:txBody>
          <a:bodyPr wrap="square" rtlCol="0">
            <a:spAutoFit/>
          </a:bodyPr>
          <a:lstStyle/>
          <a:p>
            <a:r>
              <a:rPr lang="en-US" altLang="zh-CN" sz="1000" b="1" dirty="0">
                <a:latin typeface="+mj-lt"/>
              </a:rPr>
              <a:t>Continue………</a:t>
            </a:r>
            <a:endParaRPr lang="zh-CN" altLang="en-US" sz="1000" b="1" dirty="0">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文本框 5"/>
          <p:cNvSpPr txBox="1"/>
          <p:nvPr/>
        </p:nvSpPr>
        <p:spPr>
          <a:xfrm>
            <a:off x="2240280" y="9277044"/>
            <a:ext cx="2076450" cy="369332"/>
          </a:xfrm>
          <a:prstGeom prst="rect">
            <a:avLst/>
          </a:prstGeom>
          <a:noFill/>
        </p:spPr>
        <p:txBody>
          <a:bodyPr wrap="square" rtlCol="0">
            <a:spAutoFit/>
          </a:bodyPr>
          <a:lstStyle/>
          <a:p>
            <a:r>
              <a:rPr lang="en-US" altLang="zh-CN" dirty="0">
                <a:solidFill>
                  <a:schemeClr val="bg1"/>
                </a:solidFill>
              </a:rPr>
              <a:t>End of user manual</a:t>
            </a:r>
            <a:endParaRPr lang="zh-CN" altLang="en-US" dirty="0">
              <a:solidFill>
                <a:schemeClr val="bg1"/>
              </a:solidFill>
            </a:endParaRPr>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7523" y="7588994"/>
            <a:ext cx="705202" cy="545356"/>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2963" y="8159760"/>
            <a:ext cx="493836" cy="198675"/>
          </a:xfrm>
          <a:prstGeom prst="rect">
            <a:avLst/>
          </a:prstGeom>
        </p:spPr>
      </p:pic>
      <p:graphicFrame>
        <p:nvGraphicFramePr>
          <p:cNvPr id="9" name="表格 8"/>
          <p:cNvGraphicFramePr>
            <a:graphicFrameLocks noGrp="1"/>
          </p:cNvGraphicFramePr>
          <p:nvPr/>
        </p:nvGraphicFramePr>
        <p:xfrm>
          <a:off x="554228" y="603815"/>
          <a:ext cx="5878153" cy="6892871"/>
        </p:xfrm>
        <a:graphic>
          <a:graphicData uri="http://schemas.openxmlformats.org/drawingml/2006/table">
            <a:tbl>
              <a:tblPr>
                <a:tableStyleId>{5C22544A-7EE6-4342-B048-85BDC9FD1C3A}</a:tableStyleId>
              </a:tblPr>
              <a:tblGrid>
                <a:gridCol w="1073240">
                  <a:extLst>
                    <a:ext uri="{9D8B030D-6E8A-4147-A177-3AD203B41FA5}">
                      <a16:colId xmlns:a16="http://schemas.microsoft.com/office/drawing/2014/main" val="20000"/>
                    </a:ext>
                  </a:extLst>
                </a:gridCol>
                <a:gridCol w="2700068">
                  <a:extLst>
                    <a:ext uri="{9D8B030D-6E8A-4147-A177-3AD203B41FA5}">
                      <a16:colId xmlns:a16="http://schemas.microsoft.com/office/drawing/2014/main" val="20001"/>
                    </a:ext>
                  </a:extLst>
                </a:gridCol>
                <a:gridCol w="2104845">
                  <a:extLst>
                    <a:ext uri="{9D8B030D-6E8A-4147-A177-3AD203B41FA5}">
                      <a16:colId xmlns:a16="http://schemas.microsoft.com/office/drawing/2014/main" val="20002"/>
                    </a:ext>
                  </a:extLst>
                </a:gridCol>
              </a:tblGrid>
              <a:tr h="454007">
                <a:tc>
                  <a:txBody>
                    <a:bodyPr/>
                    <a:lstStyle/>
                    <a:p>
                      <a:pPr algn="ctr">
                        <a:spcAft>
                          <a:spcPts val="0"/>
                        </a:spcAft>
                      </a:pPr>
                      <a:r>
                        <a:rPr lang="en-US" sz="1000" kern="100" dirty="0">
                          <a:effectLst/>
                          <a:latin typeface="+mj-lt"/>
                        </a:rPr>
                        <a:t>Trouble</a:t>
                      </a:r>
                      <a:endParaRPr lang="zh-CN" sz="1000" kern="100" dirty="0">
                        <a:effectLst/>
                        <a:latin typeface="+mj-lt"/>
                        <a:ea typeface="宋体" panose="02010600030101010101" pitchFamily="2" charset="-122"/>
                      </a:endParaRPr>
                    </a:p>
                  </a:txBody>
                  <a:tcPr marL="62067" marR="62067" marT="0" marB="0" anchor="ctr">
                    <a:solidFill>
                      <a:schemeClr val="accent1">
                        <a:lumMod val="20000"/>
                        <a:lumOff val="80000"/>
                      </a:schemeClr>
                    </a:solidFill>
                  </a:tcPr>
                </a:tc>
                <a:tc>
                  <a:txBody>
                    <a:bodyPr/>
                    <a:lstStyle/>
                    <a:p>
                      <a:pPr algn="ctr">
                        <a:spcAft>
                          <a:spcPts val="0"/>
                        </a:spcAft>
                      </a:pPr>
                      <a:r>
                        <a:rPr lang="en-US" sz="1000" kern="100" dirty="0">
                          <a:effectLst/>
                          <a:latin typeface="+mj-lt"/>
                        </a:rPr>
                        <a:t>Cause</a:t>
                      </a:r>
                      <a:endParaRPr lang="zh-CN" sz="1000" kern="100" dirty="0">
                        <a:effectLst/>
                        <a:latin typeface="+mj-lt"/>
                        <a:ea typeface="宋体" panose="02010600030101010101" pitchFamily="2" charset="-122"/>
                      </a:endParaRPr>
                    </a:p>
                  </a:txBody>
                  <a:tcPr marL="62067" marR="62067" marT="0" marB="0" anchor="ctr">
                    <a:solidFill>
                      <a:schemeClr val="accent1">
                        <a:lumMod val="20000"/>
                        <a:lumOff val="80000"/>
                      </a:schemeClr>
                    </a:solidFill>
                  </a:tcPr>
                </a:tc>
                <a:tc>
                  <a:txBody>
                    <a:bodyPr/>
                    <a:lstStyle/>
                    <a:p>
                      <a:pPr algn="ctr">
                        <a:spcAft>
                          <a:spcPts val="0"/>
                        </a:spcAft>
                      </a:pPr>
                      <a:r>
                        <a:rPr lang="en-US" sz="1000" kern="100" dirty="0">
                          <a:effectLst/>
                          <a:latin typeface="+mj-lt"/>
                        </a:rPr>
                        <a:t>Solution</a:t>
                      </a:r>
                      <a:endParaRPr lang="zh-CN" sz="1000" kern="100" dirty="0">
                        <a:effectLst/>
                        <a:latin typeface="+mj-lt"/>
                        <a:ea typeface="宋体" panose="02010600030101010101" pitchFamily="2" charset="-122"/>
                      </a:endParaRPr>
                    </a:p>
                  </a:txBody>
                  <a:tcPr marL="62067" marR="62067" marT="0" marB="0" anchor="ctr">
                    <a:solidFill>
                      <a:schemeClr val="accent1">
                        <a:lumMod val="20000"/>
                        <a:lumOff val="80000"/>
                      </a:schemeClr>
                    </a:solidFill>
                  </a:tcPr>
                </a:tc>
                <a:extLst>
                  <a:ext uri="{0D108BD9-81ED-4DB2-BD59-A6C34878D82A}">
                    <a16:rowId xmlns:a16="http://schemas.microsoft.com/office/drawing/2014/main" val="10000"/>
                  </a:ext>
                </a:extLst>
              </a:tr>
              <a:tr h="1986138">
                <a:tc>
                  <a:txBody>
                    <a:bodyPr/>
                    <a:lstStyle/>
                    <a:p>
                      <a:pPr algn="just">
                        <a:spcAft>
                          <a:spcPts val="0"/>
                        </a:spcAft>
                      </a:pPr>
                      <a:r>
                        <a:rPr lang="en-US" sz="1000" kern="100" dirty="0">
                          <a:effectLst/>
                          <a:latin typeface="+mj-lt"/>
                        </a:rPr>
                        <a:t>The machine does not start</a:t>
                      </a:r>
                      <a:endParaRPr lang="zh-CN" sz="1000" kern="100" dirty="0">
                        <a:effectLst/>
                        <a:latin typeface="+mj-lt"/>
                        <a:ea typeface="宋体" panose="02010600030101010101" pitchFamily="2" charset="-122"/>
                      </a:endParaRPr>
                    </a:p>
                  </a:txBody>
                  <a:tcPr marL="62067" marR="62067" marT="0" marB="0" anchor="ctr"/>
                </a:tc>
                <a:tc>
                  <a:txBody>
                    <a:bodyPr/>
                    <a:lstStyle/>
                    <a:p>
                      <a:pPr algn="l">
                        <a:spcAft>
                          <a:spcPts val="0"/>
                        </a:spcAft>
                      </a:pPr>
                      <a:r>
                        <a:rPr lang="en-US" sz="1000" kern="100" dirty="0">
                          <a:effectLst/>
                          <a:latin typeface="+mj-lt"/>
                        </a:rPr>
                        <a:t> </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Lack of electric energy in the power supply</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The Emergency stop switch is locked</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The safety guard and/or the head are up</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The knob of the general switch is in position “0”</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The timer is in position “0”</a:t>
                      </a:r>
                      <a:endParaRPr lang="zh-CN" sz="1000" kern="100" dirty="0">
                        <a:effectLst/>
                        <a:latin typeface="+mj-lt"/>
                        <a:ea typeface="宋体" panose="02010600030101010101" pitchFamily="2" charset="-122"/>
                      </a:endParaRPr>
                    </a:p>
                  </a:txBody>
                  <a:tcPr marL="62067" marR="62067" marT="0" marB="0"/>
                </a:tc>
                <a:tc>
                  <a:txBody>
                    <a:bodyPr/>
                    <a:lstStyle/>
                    <a:p>
                      <a:pPr algn="l">
                        <a:spcAft>
                          <a:spcPts val="0"/>
                        </a:spcAft>
                      </a:pPr>
                      <a:r>
                        <a:rPr lang="en-US" sz="1000" kern="100" dirty="0">
                          <a:effectLst/>
                          <a:latin typeface="+mj-lt"/>
                        </a:rPr>
                        <a:t> </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Check the main switch, the plug, the wire.</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Rotate the button following the direction of the arrow.</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Close correctly both the safety guard and the head.</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Rotate the knob in position 1</a:t>
                      </a:r>
                      <a:endParaRPr lang="zh-CN" sz="1000" kern="100" dirty="0">
                        <a:effectLst/>
                        <a:latin typeface="+mj-lt"/>
                      </a:endParaRPr>
                    </a:p>
                    <a:p>
                      <a:pPr marL="342900" lvl="0" indent="-342900" algn="l">
                        <a:spcAft>
                          <a:spcPts val="0"/>
                        </a:spcAft>
                        <a:buFont typeface="+mj-lt"/>
                        <a:buAutoNum type="arabicPeriod"/>
                        <a:tabLst>
                          <a:tab pos="228600" algn="l"/>
                        </a:tabLst>
                      </a:pPr>
                      <a:r>
                        <a:rPr lang="en-US" sz="1000" kern="100" dirty="0">
                          <a:effectLst/>
                          <a:latin typeface="+mj-lt"/>
                        </a:rPr>
                        <a:t>Rotate the knob of the timer form 1 to 30 minutes</a:t>
                      </a:r>
                      <a:endParaRPr lang="zh-CN" sz="1000" kern="100" dirty="0">
                        <a:effectLst/>
                        <a:latin typeface="+mj-lt"/>
                        <a:ea typeface="宋体" panose="02010600030101010101" pitchFamily="2" charset="-122"/>
                      </a:endParaRPr>
                    </a:p>
                  </a:txBody>
                  <a:tcPr marL="62067" marR="62067" marT="0" marB="0"/>
                </a:tc>
                <a:extLst>
                  <a:ext uri="{0D108BD9-81ED-4DB2-BD59-A6C34878D82A}">
                    <a16:rowId xmlns:a16="http://schemas.microsoft.com/office/drawing/2014/main" val="10001"/>
                  </a:ext>
                </a:extLst>
              </a:tr>
              <a:tr h="464926">
                <a:tc>
                  <a:txBody>
                    <a:bodyPr/>
                    <a:lstStyle/>
                    <a:p>
                      <a:pPr algn="just">
                        <a:spcAft>
                          <a:spcPts val="0"/>
                        </a:spcAft>
                      </a:pPr>
                      <a:r>
                        <a:rPr lang="en-US" sz="1000" kern="100">
                          <a:effectLst/>
                          <a:latin typeface="+mj-lt"/>
                        </a:rPr>
                        <a:t>The hook turns inconstantly</a:t>
                      </a:r>
                      <a:endParaRPr lang="zh-CN" sz="1000" kern="100">
                        <a:effectLst/>
                        <a:latin typeface="+mj-lt"/>
                        <a:ea typeface="宋体" panose="02010600030101010101" pitchFamily="2" charset="-122"/>
                      </a:endParaRPr>
                    </a:p>
                  </a:txBody>
                  <a:tcPr marL="62067" marR="62067" marT="0" marB="0" anchor="ctr"/>
                </a:tc>
                <a:tc>
                  <a:txBody>
                    <a:bodyPr/>
                    <a:lstStyle/>
                    <a:p>
                      <a:pPr algn="just">
                        <a:spcAft>
                          <a:spcPts val="0"/>
                        </a:spcAft>
                      </a:pPr>
                      <a:r>
                        <a:rPr lang="en-US" sz="1000" kern="100" dirty="0">
                          <a:effectLst/>
                          <a:latin typeface="+mj-lt"/>
                        </a:rPr>
                        <a:t>The chain is loose</a:t>
                      </a:r>
                      <a:endParaRPr lang="zh-CN" sz="1000" kern="100" dirty="0">
                        <a:effectLst/>
                        <a:latin typeface="+mj-lt"/>
                        <a:ea typeface="宋体" panose="02010600030101010101" pitchFamily="2" charset="-122"/>
                      </a:endParaRPr>
                    </a:p>
                  </a:txBody>
                  <a:tcPr marL="62067" marR="62067" marT="0" marB="0" anchor="ctr"/>
                </a:tc>
                <a:tc>
                  <a:txBody>
                    <a:bodyPr/>
                    <a:lstStyle/>
                    <a:p>
                      <a:pPr algn="just">
                        <a:spcAft>
                          <a:spcPts val="0"/>
                        </a:spcAft>
                      </a:pPr>
                      <a:r>
                        <a:rPr lang="en-US" sz="1000" kern="100" dirty="0">
                          <a:effectLst/>
                          <a:latin typeface="+mj-lt"/>
                        </a:rPr>
                        <a:t>Stretch the chain following the instructions as 5.2</a:t>
                      </a:r>
                      <a:endParaRPr lang="zh-CN" sz="1000" kern="100" dirty="0">
                        <a:effectLst/>
                        <a:latin typeface="+mj-lt"/>
                        <a:ea typeface="宋体" panose="02010600030101010101" pitchFamily="2" charset="-122"/>
                      </a:endParaRPr>
                    </a:p>
                  </a:txBody>
                  <a:tcPr marL="62067" marR="62067" marT="0" marB="0" anchor="ctr"/>
                </a:tc>
                <a:extLst>
                  <a:ext uri="{0D108BD9-81ED-4DB2-BD59-A6C34878D82A}">
                    <a16:rowId xmlns:a16="http://schemas.microsoft.com/office/drawing/2014/main" val="10002"/>
                  </a:ext>
                </a:extLst>
              </a:tr>
              <a:tr h="464926">
                <a:tc>
                  <a:txBody>
                    <a:bodyPr/>
                    <a:lstStyle/>
                    <a:p>
                      <a:pPr marL="126365" algn="l">
                        <a:lnSpc>
                          <a:spcPts val="1460"/>
                        </a:lnSpc>
                        <a:spcBef>
                          <a:spcPts val="800"/>
                        </a:spcBef>
                        <a:buClrTx/>
                        <a:buSzTx/>
                        <a:buFontTx/>
                      </a:pPr>
                      <a:endParaRPr lang="en-US" sz="1000" kern="100" dirty="0">
                        <a:effectLst/>
                        <a:latin typeface="+mj-lt"/>
                      </a:endParaRPr>
                    </a:p>
                    <a:p>
                      <a:pPr marL="126365" algn="l">
                        <a:lnSpc>
                          <a:spcPts val="1460"/>
                        </a:lnSpc>
                        <a:buClrTx/>
                        <a:buSzTx/>
                        <a:buFontTx/>
                      </a:pPr>
                      <a:r>
                        <a:rPr lang="en-US" sz="1000" kern="100" dirty="0">
                          <a:effectLst/>
                          <a:latin typeface="+mj-lt"/>
                        </a:rPr>
                        <a:t>The dough barrel makes a loud noise</a:t>
                      </a:r>
                    </a:p>
                  </a:txBody>
                  <a:tcPr marL="0" marR="0" marT="0" marB="0"/>
                </a:tc>
                <a:tc>
                  <a:txBody>
                    <a:bodyPr/>
                    <a:lstStyle/>
                    <a:p>
                      <a:pPr marL="126365" indent="0" algn="l">
                        <a:spcBef>
                          <a:spcPts val="700"/>
                        </a:spcBef>
                        <a:spcAft>
                          <a:spcPct val="0"/>
                        </a:spcAft>
                      </a:pPr>
                      <a:r>
                        <a:rPr lang="en-US" sz="1000" kern="100" dirty="0">
                          <a:effectLst/>
                          <a:latin typeface="+mj-lt"/>
                        </a:rPr>
                        <a:t>1. The dough hook touches the bottom of the dough bucket;</a:t>
                      </a:r>
                    </a:p>
                    <a:p>
                      <a:pPr marL="126365" indent="0" algn="l">
                        <a:spcBef>
                          <a:spcPts val="700"/>
                        </a:spcBef>
                        <a:spcAft>
                          <a:spcPct val="0"/>
                        </a:spcAft>
                      </a:pPr>
                      <a:r>
                        <a:rPr lang="en-US" sz="1000" kern="100" dirty="0">
                          <a:effectLst/>
                          <a:latin typeface="+mj-lt"/>
                        </a:rPr>
                        <a:t>2. The dough hook touches the upper cover;</a:t>
                      </a:r>
                    </a:p>
                    <a:p>
                      <a:pPr marL="126365" indent="0" algn="l">
                        <a:spcBef>
                          <a:spcPts val="700"/>
                        </a:spcBef>
                        <a:spcAft>
                          <a:spcPct val="0"/>
                        </a:spcAft>
                      </a:pPr>
                      <a:r>
                        <a:rPr lang="en-US" sz="1000" kern="100" dirty="0">
                          <a:effectLst/>
                          <a:latin typeface="+mj-lt"/>
                        </a:rPr>
                        <a:t>3. Severe friction between the dough mixer shaft and the chain</a:t>
                      </a:r>
                    </a:p>
                  </a:txBody>
                  <a:tcPr marL="0" marR="0" marT="0" marB="0" anchor="ctr"/>
                </a:tc>
                <a:tc>
                  <a:txBody>
                    <a:bodyPr/>
                    <a:lstStyle/>
                    <a:p>
                      <a:pPr marL="126365" indent="0" algn="l">
                        <a:spcBef>
                          <a:spcPct val="0"/>
                        </a:spcBef>
                        <a:spcAft>
                          <a:spcPct val="0"/>
                        </a:spcAft>
                      </a:pPr>
                      <a:r>
                        <a:rPr lang="en-US" sz="1000" kern="100" dirty="0">
                          <a:effectLst/>
                          <a:latin typeface="+mj-lt"/>
                        </a:rPr>
                        <a:t>1. Remove the upper cover, adjust the screws of the hook, and check the friction part;</a:t>
                      </a:r>
                    </a:p>
                    <a:p>
                      <a:pPr marL="126365" indent="0" algn="l">
                        <a:spcBef>
                          <a:spcPct val="0"/>
                        </a:spcBef>
                        <a:spcAft>
                          <a:spcPct val="0"/>
                        </a:spcAft>
                      </a:pPr>
                      <a:r>
                        <a:rPr lang="en-US" sz="1000" kern="100" dirty="0">
                          <a:effectLst/>
                          <a:latin typeface="+mj-lt"/>
                        </a:rPr>
                        <a:t>2. Adjust the progress or length of the chain to see if it is longer or shorter.</a:t>
                      </a:r>
                    </a:p>
                  </a:txBody>
                  <a:tcPr marL="0" marR="0" marT="0" marB="0" anchor="ctr"/>
                </a:tc>
                <a:extLst>
                  <a:ext uri="{0D108BD9-81ED-4DB2-BD59-A6C34878D82A}">
                    <a16:rowId xmlns:a16="http://schemas.microsoft.com/office/drawing/2014/main" val="10003"/>
                  </a:ext>
                </a:extLst>
              </a:tr>
              <a:tr h="464926">
                <a:tc>
                  <a:txBody>
                    <a:bodyPr/>
                    <a:lstStyle/>
                    <a:p>
                      <a:pPr marL="126365" algn="l">
                        <a:lnSpc>
                          <a:spcPts val="1460"/>
                        </a:lnSpc>
                        <a:spcBef>
                          <a:spcPts val="1200"/>
                        </a:spcBef>
                        <a:buClrTx/>
                        <a:buSzTx/>
                        <a:buFontTx/>
                      </a:pPr>
                      <a:r>
                        <a:rPr lang="en-US" sz="1000" kern="100" dirty="0">
                          <a:effectLst/>
                          <a:latin typeface="+mj-lt"/>
                        </a:rPr>
                        <a:t>The dough barrel cannot be removed</a:t>
                      </a:r>
                    </a:p>
                  </a:txBody>
                  <a:tcPr marL="0" marR="0" marT="0" marB="0" anchor="ctr"/>
                </a:tc>
                <a:tc>
                  <a:txBody>
                    <a:bodyPr/>
                    <a:lstStyle/>
                    <a:p>
                      <a:pPr marL="126365" indent="0" algn="l">
                        <a:spcBef>
                          <a:spcPts val="1200"/>
                        </a:spcBef>
                        <a:spcAft>
                          <a:spcPct val="0"/>
                        </a:spcAft>
                      </a:pPr>
                      <a:r>
                        <a:rPr lang="en-US" sz="1000" kern="100" dirty="0">
                          <a:effectLst/>
                          <a:latin typeface="+mj-lt"/>
                        </a:rPr>
                        <a:t>Long-term non-use, rusted and fixed;</a:t>
                      </a:r>
                    </a:p>
                  </a:txBody>
                  <a:tcPr marL="0" marR="0" marT="0" marB="0" anchor="ctr"/>
                </a:tc>
                <a:tc>
                  <a:txBody>
                    <a:bodyPr/>
                    <a:lstStyle/>
                    <a:p>
                      <a:pPr marL="126365" indent="0" algn="l">
                        <a:lnSpc>
                          <a:spcPct val="101000"/>
                        </a:lnSpc>
                        <a:spcBef>
                          <a:spcPts val="400"/>
                        </a:spcBef>
                        <a:spcAft>
                          <a:spcPct val="0"/>
                        </a:spcAft>
                      </a:pPr>
                      <a:r>
                        <a:rPr lang="en-US" sz="1000" kern="100" dirty="0">
                          <a:effectLst/>
                          <a:latin typeface="+mj-lt"/>
                        </a:rPr>
                        <a:t>Need to use it frequently or occasionally start it;</a:t>
                      </a:r>
                    </a:p>
                  </a:txBody>
                  <a:tcPr marL="0" marR="0" marT="0" marB="0" anchor="ctr"/>
                </a:tc>
                <a:extLst>
                  <a:ext uri="{0D108BD9-81ED-4DB2-BD59-A6C34878D82A}">
                    <a16:rowId xmlns:a16="http://schemas.microsoft.com/office/drawing/2014/main" val="10004"/>
                  </a:ext>
                </a:extLst>
              </a:tr>
              <a:tr h="464926">
                <a:tc>
                  <a:txBody>
                    <a:bodyPr/>
                    <a:lstStyle/>
                    <a:p>
                      <a:pPr marL="126365" algn="l">
                        <a:lnSpc>
                          <a:spcPts val="1460"/>
                        </a:lnSpc>
                        <a:buClrTx/>
                        <a:buSzTx/>
                        <a:buFontTx/>
                      </a:pPr>
                      <a:r>
                        <a:rPr lang="en-US" sz="1000" kern="100" dirty="0">
                          <a:effectLst/>
                          <a:latin typeface="+mj-lt"/>
                        </a:rPr>
                        <a:t>The dough mask does not stop even when it is pulled into place, or does not work when it is not pulled up</a:t>
                      </a:r>
                    </a:p>
                  </a:txBody>
                  <a:tcPr marL="0" marR="0" marT="0" marB="0" anchor="ctr"/>
                </a:tc>
                <a:tc>
                  <a:txBody>
                    <a:bodyPr/>
                    <a:lstStyle/>
                    <a:p>
                      <a:pPr marL="0" indent="0" algn="l">
                        <a:spcBef>
                          <a:spcPct val="0"/>
                        </a:spcBef>
                        <a:spcAft>
                          <a:spcPct val="0"/>
                        </a:spcAft>
                      </a:pPr>
                      <a:r>
                        <a:rPr lang="en-US" sz="1000" kern="100" dirty="0">
                          <a:effectLst/>
                          <a:latin typeface="+mj-lt"/>
                        </a:rPr>
                        <a:t>The dough mixer start contact piece deviates</a:t>
                      </a:r>
                    </a:p>
                  </a:txBody>
                  <a:tcPr marL="0" marR="0" marT="0" marB="0" anchor="ctr"/>
                </a:tc>
                <a:tc>
                  <a:txBody>
                    <a:bodyPr/>
                    <a:lstStyle/>
                    <a:p>
                      <a:pPr marL="126365" indent="0" algn="l">
                        <a:spcBef>
                          <a:spcPts val="700"/>
                        </a:spcBef>
                        <a:spcAft>
                          <a:spcPct val="0"/>
                        </a:spcAft>
                      </a:pPr>
                      <a:r>
                        <a:rPr lang="en-US" sz="1000" kern="100" dirty="0">
                          <a:effectLst/>
                          <a:latin typeface="+mj-lt"/>
                        </a:rPr>
                        <a:t>Remove the upper cover of the machine and push the contact piece to the appropriate position</a:t>
                      </a:r>
                    </a:p>
                  </a:txBody>
                  <a:tcPr marL="0" marR="0" marT="0" marB="0" anchor="ctr"/>
                </a:tc>
                <a:extLst>
                  <a:ext uri="{0D108BD9-81ED-4DB2-BD59-A6C34878D82A}">
                    <a16:rowId xmlns:a16="http://schemas.microsoft.com/office/drawing/2014/main" val="10005"/>
                  </a:ext>
                </a:extLst>
              </a:tr>
              <a:tr h="464926">
                <a:tc>
                  <a:txBody>
                    <a:bodyPr/>
                    <a:lstStyle/>
                    <a:p>
                      <a:pPr marL="126365" indent="0" algn="l">
                        <a:lnSpc>
                          <a:spcPts val="1460"/>
                        </a:lnSpc>
                        <a:spcBef>
                          <a:spcPct val="0"/>
                        </a:spcBef>
                        <a:spcAft>
                          <a:spcPct val="0"/>
                        </a:spcAft>
                      </a:pPr>
                      <a:r>
                        <a:rPr lang="en-US" sz="1000" kern="100" dirty="0">
                          <a:effectLst/>
                          <a:latin typeface="+mj-lt"/>
                        </a:rPr>
                        <a:t>The barrel runs in the opposite direction to the direction indicated by the arrow</a:t>
                      </a:r>
                    </a:p>
                  </a:txBody>
                  <a:tcPr marL="0" marR="0" marT="0" marB="0" anchor="ctr"/>
                </a:tc>
                <a:tc>
                  <a:txBody>
                    <a:bodyPr/>
                    <a:lstStyle/>
                    <a:p>
                      <a:pPr marL="126365" indent="0" algn="l">
                        <a:spcBef>
                          <a:spcPct val="0"/>
                        </a:spcBef>
                        <a:spcAft>
                          <a:spcPct val="0"/>
                        </a:spcAft>
                      </a:pPr>
                      <a:r>
                        <a:rPr lang="en-US" sz="1000" kern="100" dirty="0">
                          <a:effectLst/>
                          <a:latin typeface="+mj-lt"/>
                        </a:rPr>
                        <a:t>Plug wiring error</a:t>
                      </a:r>
                    </a:p>
                  </a:txBody>
                  <a:tcPr marL="0" marR="0" marT="0" marB="0" anchor="ctr"/>
                </a:tc>
                <a:tc>
                  <a:txBody>
                    <a:bodyPr/>
                    <a:lstStyle/>
                    <a:p>
                      <a:pPr marL="126365" indent="0" algn="l">
                        <a:spcBef>
                          <a:spcPts val="700"/>
                        </a:spcBef>
                        <a:spcAft>
                          <a:spcPct val="0"/>
                        </a:spcAft>
                      </a:pPr>
                      <a:r>
                        <a:rPr lang="en-US" sz="1000" kern="100" dirty="0">
                          <a:effectLst/>
                          <a:latin typeface="+mj-lt"/>
                        </a:rPr>
                        <a:t>Stop the machine, take out the 2-phase line, and change the position of the two-phase plug (for example: swap L1 and L2, and vice versa)</a:t>
                      </a:r>
                    </a:p>
                  </a:txBody>
                  <a:tcPr marL="0" marR="0" marT="0" marB="0" anchor="ctr"/>
                </a:tc>
                <a:extLst>
                  <a:ext uri="{0D108BD9-81ED-4DB2-BD59-A6C34878D82A}">
                    <a16:rowId xmlns:a16="http://schemas.microsoft.com/office/drawing/2014/main" val="10006"/>
                  </a:ext>
                </a:extLst>
              </a:tr>
            </a:tbl>
          </a:graphicData>
        </a:graphic>
      </p:graphicFrame>
      <p:sp>
        <p:nvSpPr>
          <p:cNvPr id="10" name="矩形 9"/>
          <p:cNvSpPr/>
          <p:nvPr/>
        </p:nvSpPr>
        <p:spPr>
          <a:xfrm>
            <a:off x="445008" y="309468"/>
            <a:ext cx="1032590" cy="246221"/>
          </a:xfrm>
          <a:prstGeom prst="rect">
            <a:avLst/>
          </a:prstGeom>
        </p:spPr>
        <p:txBody>
          <a:bodyPr wrap="none">
            <a:spAutoFit/>
          </a:bodyPr>
          <a:lstStyle/>
          <a:p>
            <a:pPr algn="just">
              <a:spcAft>
                <a:spcPts val="0"/>
              </a:spcAft>
            </a:pPr>
            <a:r>
              <a:rPr lang="en-US" altLang="zh-CN" sz="1000" b="1" kern="100" dirty="0">
                <a:latin typeface="+mj-lt"/>
              </a:rPr>
              <a:t>Trouble shooting</a:t>
            </a:r>
            <a:endParaRPr lang="zh-CN" altLang="zh-CN" sz="1000" kern="100" dirty="0">
              <a:latin typeface="+mj-lt"/>
            </a:endParaRPr>
          </a:p>
        </p:txBody>
      </p:sp>
      <p:pic>
        <p:nvPicPr>
          <p:cNvPr id="2050" name="Picture 2" descr="QQ_1750753809637"/>
          <p:cNvPicPr>
            <a:picLocks noChangeAspect="1" noChangeArrowheads="1"/>
          </p:cNvPicPr>
          <p:nvPr/>
        </p:nvPicPr>
        <p:blipFill>
          <a:blip r:embed="rId4" cstate="print"/>
          <a:srcRect/>
          <a:stretch>
            <a:fillRect/>
          </a:stretch>
        </p:blipFill>
        <p:spPr bwMode="auto">
          <a:xfrm>
            <a:off x="2514600" y="7553326"/>
            <a:ext cx="2145085" cy="15621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文本框 4"/>
          <p:cNvSpPr txBox="1"/>
          <p:nvPr/>
        </p:nvSpPr>
        <p:spPr>
          <a:xfrm>
            <a:off x="3362216" y="4286848"/>
            <a:ext cx="2969355" cy="4093428"/>
          </a:xfrm>
          <a:prstGeom prst="rect">
            <a:avLst/>
          </a:prstGeom>
          <a:noFill/>
          <a:ln>
            <a:solidFill>
              <a:schemeClr val="bg1"/>
            </a:solidFill>
          </a:ln>
        </p:spPr>
        <p:txBody>
          <a:bodyPr wrap="square" rtlCol="0">
            <a:spAutoFit/>
          </a:bodyPr>
          <a:lstStyle/>
          <a:p>
            <a:r>
              <a:rPr lang="en-US" altLang="zh-CN" sz="1000" dirty="0">
                <a:latin typeface="+mj-lt"/>
              </a:rPr>
              <a:t>1/ The machine must be installed in dry, drafty and bright environmental condition.</a:t>
            </a:r>
          </a:p>
          <a:p>
            <a:r>
              <a:rPr lang="en-US" altLang="zh-CN" sz="1000" dirty="0">
                <a:latin typeface="+mj-lt"/>
              </a:rPr>
              <a:t>2/ Please position the machine on a flat and firm place; you can put it on a workbench whose height fits you, and leave a space around it of 50 cm for easier usage and cleaning.</a:t>
            </a:r>
          </a:p>
          <a:p>
            <a:r>
              <a:rPr lang="en-US" altLang="zh-CN" sz="1000" dirty="0">
                <a:latin typeface="+mj-lt"/>
              </a:rPr>
              <a:t>3/ The machine is constructed to have IPX23 protection level.</a:t>
            </a:r>
          </a:p>
          <a:p>
            <a:r>
              <a:rPr lang="en-US" altLang="zh-CN" sz="1000" dirty="0">
                <a:latin typeface="+mj-lt"/>
              </a:rPr>
              <a:t>4/ The electric network must be provided with an automatic differential switch having characteristics suitable to those of the machine, in which the opening distance between the contacts must be of at least 3 mm. Most of all it is necessary a good ground system. Verify that the electrical set-up corresponds with the numbers of the specification (7) found and on the small label at the back of the machine.</a:t>
            </a:r>
          </a:p>
          <a:p>
            <a:r>
              <a:rPr lang="en-US" altLang="zh-CN" sz="1000" dirty="0">
                <a:latin typeface="+mj-lt"/>
              </a:rPr>
              <a:t>5/ The connections type Y of the machine with the electric network is made by means of an operation cable, which is provided with a plug only in the single-phase model. As far as the three-phase machines are concerned it is necessary to put together the cable and a normalized and polarized plug.</a:t>
            </a:r>
          </a:p>
          <a:p>
            <a:r>
              <a:rPr lang="en-US" altLang="zh-CN" sz="1000" dirty="0">
                <a:latin typeface="+mj-lt"/>
              </a:rPr>
              <a:t>6/ The plug must be easily accessible, must not require any kind of movement. The cable from the machine to the wail plug must not be pulled tightly, also do not rest the machine on the cable.</a:t>
            </a:r>
          </a:p>
        </p:txBody>
      </p:sp>
      <p:sp>
        <p:nvSpPr>
          <p:cNvPr id="299" name="文本框 298"/>
          <p:cNvSpPr txBox="1"/>
          <p:nvPr/>
        </p:nvSpPr>
        <p:spPr>
          <a:xfrm>
            <a:off x="3323101" y="742556"/>
            <a:ext cx="3008470" cy="2554545"/>
          </a:xfrm>
          <a:prstGeom prst="rect">
            <a:avLst/>
          </a:prstGeom>
          <a:noFill/>
          <a:ln>
            <a:solidFill>
              <a:schemeClr val="bg1"/>
            </a:solidFill>
          </a:ln>
        </p:spPr>
        <p:txBody>
          <a:bodyPr wrap="square" rtlCol="0">
            <a:spAutoFit/>
          </a:bodyPr>
          <a:lstStyle/>
          <a:p>
            <a:r>
              <a:rPr lang="en-US" altLang="zh-CN" sz="1000" dirty="0">
                <a:latin typeface="+mj-lt"/>
              </a:rPr>
              <a:t>The machines are provided with the following operation and safety devices</a:t>
            </a:r>
            <a:r>
              <a:rPr lang="zh-CN" altLang="en-US" sz="1000" dirty="0">
                <a:latin typeface="+mj-lt"/>
              </a:rPr>
              <a:t>：</a:t>
            </a:r>
          </a:p>
          <a:p>
            <a:r>
              <a:rPr lang="en-US" altLang="zh-CN" sz="1000" dirty="0">
                <a:latin typeface="+mj-lt"/>
              </a:rPr>
              <a:t>1/  Operating devices</a:t>
            </a:r>
          </a:p>
          <a:p>
            <a:r>
              <a:rPr lang="en-US" altLang="zh-CN" sz="1000" dirty="0">
                <a:latin typeface="+mj-lt"/>
              </a:rPr>
              <a:t>1.1 / Sing-phase or Three-phase machines  (LFM10 model):     </a:t>
            </a:r>
          </a:p>
          <a:p>
            <a:r>
              <a:rPr lang="en-US" altLang="zh-CN" sz="1000" dirty="0">
                <a:latin typeface="+mj-lt"/>
              </a:rPr>
              <a:t>          </a:t>
            </a:r>
          </a:p>
          <a:p>
            <a:r>
              <a:rPr lang="en-US" altLang="zh-CN" sz="1000" dirty="0">
                <a:latin typeface="+mj-lt"/>
              </a:rPr>
              <a:t>a.  Green button: Operating (Pict.1) </a:t>
            </a:r>
          </a:p>
          <a:p>
            <a:r>
              <a:rPr lang="en-US" altLang="zh-CN" sz="1000" dirty="0">
                <a:latin typeface="+mj-lt"/>
              </a:rPr>
              <a:t>b.  Red button: Stop</a:t>
            </a:r>
          </a:p>
          <a:p>
            <a:endParaRPr lang="en-US" altLang="zh-CN" sz="1000" dirty="0">
              <a:latin typeface="+mj-lt"/>
            </a:endParaRPr>
          </a:p>
          <a:p>
            <a:r>
              <a:rPr lang="en-US" altLang="zh-CN" sz="1000" dirty="0">
                <a:latin typeface="+mj-lt"/>
              </a:rPr>
              <a:t>1.2/  Sing-phase or Three-phase machines (the rest of the models):   ( Pict. 2 &amp; Pict.3 )</a:t>
            </a:r>
          </a:p>
          <a:p>
            <a:r>
              <a:rPr lang="en-US" altLang="zh-CN" sz="1000" dirty="0">
                <a:latin typeface="+mj-lt"/>
              </a:rPr>
              <a:t>         </a:t>
            </a:r>
          </a:p>
          <a:p>
            <a:r>
              <a:rPr lang="en-US" altLang="zh-CN" sz="1000" dirty="0">
                <a:latin typeface="+mj-lt"/>
              </a:rPr>
              <a:t>B.  Main switch</a:t>
            </a:r>
          </a:p>
          <a:p>
            <a:r>
              <a:rPr lang="en-US" altLang="zh-CN" sz="1000" dirty="0">
                <a:latin typeface="+mj-lt"/>
              </a:rPr>
              <a:t>C.  Red button:  Emergency stop</a:t>
            </a:r>
          </a:p>
          <a:p>
            <a:r>
              <a:rPr lang="en-US" altLang="zh-CN" sz="1000" dirty="0">
                <a:latin typeface="+mj-lt"/>
              </a:rPr>
              <a:t>D. Green button: Operating</a:t>
            </a:r>
          </a:p>
          <a:p>
            <a:r>
              <a:rPr lang="en-US" altLang="zh-CN" sz="1000" dirty="0">
                <a:latin typeface="+mj-lt"/>
              </a:rPr>
              <a:t>E.  Timer</a:t>
            </a:r>
            <a:endParaRPr lang="zh-CN" altLang="en-US" sz="1000" dirty="0">
              <a:latin typeface="+mj-lt"/>
            </a:endParaRPr>
          </a:p>
        </p:txBody>
      </p:sp>
      <p:sp>
        <p:nvSpPr>
          <p:cNvPr id="304" name="文本框 303"/>
          <p:cNvSpPr txBox="1"/>
          <p:nvPr/>
        </p:nvSpPr>
        <p:spPr>
          <a:xfrm>
            <a:off x="3362216" y="3968653"/>
            <a:ext cx="1435101" cy="246221"/>
          </a:xfrm>
          <a:prstGeom prst="rect">
            <a:avLst/>
          </a:prstGeom>
          <a:noFill/>
        </p:spPr>
        <p:txBody>
          <a:bodyPr wrap="square" rtlCol="0">
            <a:spAutoFit/>
          </a:bodyPr>
          <a:lstStyle/>
          <a:p>
            <a:r>
              <a:rPr lang="en-US" altLang="zh-CN" sz="1000" b="1" dirty="0"/>
              <a:t>Installation</a:t>
            </a:r>
            <a:endParaRPr lang="zh-CN" altLang="en-US" sz="1000" b="1" dirty="0"/>
          </a:p>
        </p:txBody>
      </p:sp>
      <p:sp>
        <p:nvSpPr>
          <p:cNvPr id="305" name="文本框 304"/>
          <p:cNvSpPr txBox="1"/>
          <p:nvPr/>
        </p:nvSpPr>
        <p:spPr>
          <a:xfrm>
            <a:off x="3323101" y="298167"/>
            <a:ext cx="1344412" cy="246221"/>
          </a:xfrm>
          <a:prstGeom prst="rect">
            <a:avLst/>
          </a:prstGeom>
          <a:noFill/>
        </p:spPr>
        <p:txBody>
          <a:bodyPr wrap="square" rtlCol="0">
            <a:spAutoFit/>
          </a:bodyPr>
          <a:lstStyle/>
          <a:p>
            <a:r>
              <a:rPr lang="en-US" altLang="zh-CN" sz="1000" b="1" dirty="0"/>
              <a:t>Switch</a:t>
            </a:r>
          </a:p>
        </p:txBody>
      </p:sp>
      <p:pic>
        <p:nvPicPr>
          <p:cNvPr id="1028" name="Picture 4" descr="说明书附图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231" y="7257787"/>
            <a:ext cx="512681" cy="102850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说明书附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595" y="7186243"/>
            <a:ext cx="896413" cy="110881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说明书附图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2436" y="7128450"/>
            <a:ext cx="1034278" cy="125009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5"/>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8" name="Rectangle 6"/>
          <p:cNvSpPr>
            <a:spLocks noChangeArrowheads="1"/>
          </p:cNvSpPr>
          <p:nvPr/>
        </p:nvSpPr>
        <p:spPr bwMode="auto">
          <a:xfrm>
            <a:off x="0" y="253365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9" name="Rectangle 7"/>
          <p:cNvSpPr>
            <a:spLocks noChangeArrowheads="1"/>
          </p:cNvSpPr>
          <p:nvPr/>
        </p:nvSpPr>
        <p:spPr bwMode="auto">
          <a:xfrm>
            <a:off x="0" y="448945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10" name="Rectangle 8"/>
          <p:cNvSpPr>
            <a:spLocks noChangeArrowheads="1"/>
          </p:cNvSpPr>
          <p:nvPr/>
        </p:nvSpPr>
        <p:spPr bwMode="auto">
          <a:xfrm>
            <a:off x="0" y="64389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11" name="文本框 10"/>
          <p:cNvSpPr txBox="1"/>
          <p:nvPr/>
        </p:nvSpPr>
        <p:spPr>
          <a:xfrm>
            <a:off x="1194007" y="8380835"/>
            <a:ext cx="757816" cy="246221"/>
          </a:xfrm>
          <a:prstGeom prst="rect">
            <a:avLst/>
          </a:prstGeom>
          <a:noFill/>
        </p:spPr>
        <p:txBody>
          <a:bodyPr wrap="square" rtlCol="0">
            <a:spAutoFit/>
          </a:bodyPr>
          <a:lstStyle/>
          <a:p>
            <a:r>
              <a:rPr lang="en-US" altLang="zh-CN" sz="1000" dirty="0">
                <a:latin typeface="+mj-lt"/>
              </a:rPr>
              <a:t>Pict.2</a:t>
            </a:r>
            <a:endParaRPr lang="zh-CN" altLang="en-US" sz="1000" dirty="0">
              <a:latin typeface="+mj-lt"/>
            </a:endParaRPr>
          </a:p>
        </p:txBody>
      </p:sp>
      <p:sp>
        <p:nvSpPr>
          <p:cNvPr id="20" name="文本框 19"/>
          <p:cNvSpPr txBox="1"/>
          <p:nvPr/>
        </p:nvSpPr>
        <p:spPr>
          <a:xfrm>
            <a:off x="444609" y="8378542"/>
            <a:ext cx="691780" cy="247671"/>
          </a:xfrm>
          <a:prstGeom prst="rect">
            <a:avLst/>
          </a:prstGeom>
          <a:noFill/>
        </p:spPr>
        <p:txBody>
          <a:bodyPr wrap="square" rtlCol="0">
            <a:spAutoFit/>
          </a:bodyPr>
          <a:lstStyle/>
          <a:p>
            <a:r>
              <a:rPr lang="en-US" altLang="zh-CN" sz="1000" dirty="0">
                <a:latin typeface="+mj-lt"/>
              </a:rPr>
              <a:t>Pict.1</a:t>
            </a:r>
            <a:endParaRPr lang="zh-CN" altLang="en-US" sz="1000" dirty="0">
              <a:latin typeface="+mj-lt"/>
            </a:endParaRPr>
          </a:p>
        </p:txBody>
      </p:sp>
      <p:sp>
        <p:nvSpPr>
          <p:cNvPr id="21" name="文本框 20"/>
          <p:cNvSpPr txBox="1"/>
          <p:nvPr/>
        </p:nvSpPr>
        <p:spPr>
          <a:xfrm>
            <a:off x="1973537" y="8378542"/>
            <a:ext cx="952077" cy="246221"/>
          </a:xfrm>
          <a:prstGeom prst="rect">
            <a:avLst/>
          </a:prstGeom>
          <a:noFill/>
        </p:spPr>
        <p:txBody>
          <a:bodyPr wrap="square" rtlCol="0">
            <a:spAutoFit/>
          </a:bodyPr>
          <a:lstStyle/>
          <a:p>
            <a:r>
              <a:rPr lang="en-US" altLang="zh-CN" sz="1000" dirty="0">
                <a:latin typeface="+mj-lt"/>
              </a:rPr>
              <a:t>Pict.3 (2 speed)</a:t>
            </a:r>
            <a:endParaRPr lang="zh-CN" altLang="en-US" sz="1000" dirty="0">
              <a:latin typeface="+mj-lt"/>
            </a:endParaRPr>
          </a:p>
        </p:txBody>
      </p:sp>
      <p:sp>
        <p:nvSpPr>
          <p:cNvPr id="13" name="Rectangle 1099"/>
          <p:cNvSpPr>
            <a:spLocks noChangeArrowheads="1"/>
          </p:cNvSpPr>
          <p:nvPr/>
        </p:nvSpPr>
        <p:spPr bwMode="auto">
          <a:xfrm>
            <a:off x="603341" y="7089191"/>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2010" name="Rectangle 2126"/>
          <p:cNvSpPr>
            <a:spLocks noChangeArrowheads="1"/>
          </p:cNvSpPr>
          <p:nvPr/>
        </p:nvSpPr>
        <p:spPr bwMode="auto">
          <a:xfrm flipV="1">
            <a:off x="4210868" y="7590972"/>
            <a:ext cx="366016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endParaRPr lang="zh-CN" altLang="en-US"/>
          </a:p>
        </p:txBody>
      </p:sp>
      <p:sp>
        <p:nvSpPr>
          <p:cNvPr id="4122" name="矩形 4121"/>
          <p:cNvSpPr/>
          <p:nvPr/>
        </p:nvSpPr>
        <p:spPr>
          <a:xfrm>
            <a:off x="396815" y="564327"/>
            <a:ext cx="2635107" cy="6247864"/>
          </a:xfrm>
          <a:prstGeom prst="rect">
            <a:avLst/>
          </a:prstGeom>
        </p:spPr>
        <p:txBody>
          <a:bodyPr wrap="square">
            <a:spAutoFit/>
          </a:bodyPr>
          <a:lstStyle/>
          <a:p>
            <a:r>
              <a:rPr lang="en-US" altLang="zh-CN" sz="1000" dirty="0">
                <a:latin typeface="+mj-lt"/>
              </a:rPr>
              <a:t>1/ Keep in order your working area. Disorder can cause dangerous accidents.</a:t>
            </a:r>
          </a:p>
          <a:p>
            <a:r>
              <a:rPr lang="en-US" altLang="zh-CN" sz="1000" dirty="0">
                <a:latin typeface="+mj-lt"/>
              </a:rPr>
              <a:t> 2/  Consider environmental conditions. Do not use the machine in humid, wet or badly lit environments, close to inflammable liquids or gas.</a:t>
            </a:r>
          </a:p>
          <a:p>
            <a:r>
              <a:rPr lang="en-US" altLang="zh-CN" sz="1000" dirty="0">
                <a:latin typeface="+mj-lt"/>
              </a:rPr>
              <a:t>3/ Make sure water and heat sources are at safe distance.</a:t>
            </a:r>
          </a:p>
          <a:p>
            <a:r>
              <a:rPr lang="en-US" altLang="zh-CN" sz="1000" dirty="0">
                <a:latin typeface="+mj-lt"/>
              </a:rPr>
              <a:t> 4/ Keep away form children and non authorized personnel.</a:t>
            </a:r>
          </a:p>
          <a:p>
            <a:r>
              <a:rPr lang="en-US" altLang="zh-CN" sz="1000" dirty="0">
                <a:latin typeface="+mj-lt"/>
              </a:rPr>
              <a:t> 5/ Only utilize the machine with the correct voltage.</a:t>
            </a:r>
          </a:p>
          <a:p>
            <a:r>
              <a:rPr lang="en-US" altLang="zh-CN" sz="1000" dirty="0">
                <a:latin typeface="+mj-lt"/>
              </a:rPr>
              <a:t> 6/ Dress in adequate way. Do not wear hanging clothes or any items that can be caught in the machine. Use no-slip shoes. For hygiene and safety keep your hair tied back and wear protective gloves.</a:t>
            </a:r>
          </a:p>
          <a:p>
            <a:r>
              <a:rPr lang="en-US" altLang="zh-CN" sz="1000" dirty="0">
                <a:latin typeface="+mj-lt"/>
              </a:rPr>
              <a:t>7/ Protect the cable. Do not pull the cable to extract the plug. Do not leave the cable near high temperatures, sharp objects, water or solvents.</a:t>
            </a:r>
          </a:p>
          <a:p>
            <a:r>
              <a:rPr lang="en-US" altLang="zh-CN" sz="1000" dirty="0">
                <a:latin typeface="+mj-lt"/>
              </a:rPr>
              <a:t> 8/ Avoid insecure positions. Find the best surface to ensure the machine is balanced.</a:t>
            </a:r>
          </a:p>
          <a:p>
            <a:r>
              <a:rPr lang="en-US" altLang="zh-CN" sz="1000" dirty="0">
                <a:latin typeface="+mj-lt"/>
              </a:rPr>
              <a:t>9/ Take the plug out when the machine is not in use, before cleaning, maintenance and moving it.</a:t>
            </a:r>
          </a:p>
          <a:p>
            <a:r>
              <a:rPr lang="en-US" altLang="zh-CN" sz="1000" dirty="0">
                <a:latin typeface="+mj-lt"/>
              </a:rPr>
              <a:t>10/ Do not use further extensions.</a:t>
            </a:r>
          </a:p>
          <a:p>
            <a:r>
              <a:rPr lang="en-US" altLang="zh-CN" sz="1000" dirty="0">
                <a:latin typeface="+mj-lt"/>
              </a:rPr>
              <a:t>11/ Check that the machine is not damaged. Before using the machine carefully check that all security devices are working. Check that: the mobile parts are not blocked, there are not any parts damaged, all the parts have been set up correctly and all the conditions that could influence the regular functioning of the machine are in working order.</a:t>
            </a:r>
          </a:p>
          <a:p>
            <a:r>
              <a:rPr lang="en-US" altLang="zh-CN" sz="1000" dirty="0">
                <a:latin typeface="+mj-lt"/>
              </a:rPr>
              <a:t>12/ Installing or repairing the machine by qualified personnel. Qualified people, using original spare parts, can only do the installation or repair. The non-compliance with these rules can represent danger for the user.</a:t>
            </a:r>
          </a:p>
        </p:txBody>
      </p:sp>
      <p:cxnSp>
        <p:nvCxnSpPr>
          <p:cNvPr id="4124" name="直接连接符 4123"/>
          <p:cNvCxnSpPr/>
          <p:nvPr/>
        </p:nvCxnSpPr>
        <p:spPr>
          <a:xfrm>
            <a:off x="3137809" y="457200"/>
            <a:ext cx="79405" cy="8167563"/>
          </a:xfrm>
          <a:prstGeom prst="line">
            <a:avLst/>
          </a:prstGeom>
        </p:spPr>
        <p:style>
          <a:lnRef idx="1">
            <a:schemeClr val="accent1"/>
          </a:lnRef>
          <a:fillRef idx="0">
            <a:schemeClr val="accent1"/>
          </a:fillRef>
          <a:effectRef idx="0">
            <a:schemeClr val="accent1"/>
          </a:effectRef>
          <a:fontRef idx="minor">
            <a:schemeClr val="tx1"/>
          </a:fontRef>
        </p:style>
      </p:cxnSp>
      <p:sp>
        <p:nvSpPr>
          <p:cNvPr id="4126" name="矩形 4125"/>
          <p:cNvSpPr/>
          <p:nvPr/>
        </p:nvSpPr>
        <p:spPr>
          <a:xfrm>
            <a:off x="396815" y="337980"/>
            <a:ext cx="611514" cy="246221"/>
          </a:xfrm>
          <a:prstGeom prst="rect">
            <a:avLst/>
          </a:prstGeom>
        </p:spPr>
        <p:txBody>
          <a:bodyPr wrap="none">
            <a:spAutoFit/>
          </a:bodyPr>
          <a:lstStyle/>
          <a:p>
            <a:pPr lvl="0">
              <a:tabLst>
                <a:tab pos="228600" algn="l"/>
              </a:tabLst>
            </a:pPr>
            <a:r>
              <a:rPr lang="en-US" altLang="zh-CN" sz="1000" b="1" kern="100" dirty="0">
                <a:latin typeface="+mj-lt"/>
              </a:rPr>
              <a:t>Warning</a:t>
            </a:r>
            <a:endParaRPr lang="zh-CN" altLang="zh-CN" sz="1000" kern="1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33" name="矩形 2732"/>
          <p:cNvSpPr/>
          <p:nvPr/>
        </p:nvSpPr>
        <p:spPr>
          <a:xfrm>
            <a:off x="2499304" y="1919291"/>
            <a:ext cx="3841033" cy="1169551"/>
          </a:xfrm>
          <a:prstGeom prst="rect">
            <a:avLst/>
          </a:prstGeom>
        </p:spPr>
        <p:txBody>
          <a:bodyPr wrap="square">
            <a:spAutoFit/>
          </a:bodyPr>
          <a:lstStyle/>
          <a:p>
            <a:pPr algn="just">
              <a:spcAft>
                <a:spcPts val="0"/>
              </a:spcAft>
            </a:pPr>
            <a:r>
              <a:rPr lang="en-US" altLang="zh-CN" sz="1000" kern="100" dirty="0">
                <a:latin typeface="+mj-lt"/>
              </a:rPr>
              <a:t>1/ the safety devices G, H, I, J can be installed only in the machines with raising top and removable bowl (LR series).  </a:t>
            </a:r>
          </a:p>
          <a:p>
            <a:pPr algn="just">
              <a:spcAft>
                <a:spcPts val="0"/>
              </a:spcAft>
            </a:pPr>
            <a:r>
              <a:rPr lang="en-US" altLang="zh-CN" sz="1000" kern="100" dirty="0">
                <a:latin typeface="+mj-lt"/>
              </a:rPr>
              <a:t>2/   The safety devices are applicable when:</a:t>
            </a:r>
          </a:p>
          <a:p>
            <a:pPr algn="just">
              <a:spcAft>
                <a:spcPts val="0"/>
              </a:spcAft>
            </a:pPr>
            <a:endParaRPr lang="zh-CN" altLang="zh-CN" sz="1000" kern="100" dirty="0">
              <a:latin typeface="+mj-lt"/>
            </a:endParaRPr>
          </a:p>
          <a:p>
            <a:pPr lvl="0" algn="just">
              <a:spcAft>
                <a:spcPts val="0"/>
              </a:spcAft>
              <a:tabLst>
                <a:tab pos="228600" algn="l"/>
              </a:tabLst>
            </a:pPr>
            <a:r>
              <a:rPr lang="en-US" altLang="zh-CN" sz="1000" kern="100" dirty="0">
                <a:latin typeface="+mj-lt"/>
              </a:rPr>
              <a:t>- Raising the safety guard F (pict.4). The machine stops</a:t>
            </a:r>
            <a:endParaRPr lang="zh-CN" altLang="zh-CN" sz="1000" kern="100" dirty="0">
              <a:latin typeface="+mj-lt"/>
            </a:endParaRPr>
          </a:p>
          <a:p>
            <a:pPr lvl="0" algn="just">
              <a:spcAft>
                <a:spcPts val="0"/>
              </a:spcAft>
              <a:tabLst>
                <a:tab pos="228600" algn="l"/>
              </a:tabLst>
            </a:pPr>
            <a:r>
              <a:rPr lang="en-US" altLang="zh-CN" sz="1000" kern="100" dirty="0">
                <a:latin typeface="+mj-lt"/>
              </a:rPr>
              <a:t>- Raising the head (by means of the check pin H and/or taking off bowl the machine does not start)</a:t>
            </a:r>
            <a:endParaRPr lang="zh-CN" altLang="zh-CN" sz="1000" kern="100" dirty="0">
              <a:latin typeface="+mj-lt"/>
            </a:endParaRPr>
          </a:p>
        </p:txBody>
      </p:sp>
      <p:grpSp>
        <p:nvGrpSpPr>
          <p:cNvPr id="2734" name="Group 9"/>
          <p:cNvGrpSpPr>
            <a:grpSpLocks noChangeAspect="1"/>
          </p:cNvGrpSpPr>
          <p:nvPr/>
        </p:nvGrpSpPr>
        <p:grpSpPr bwMode="auto">
          <a:xfrm>
            <a:off x="4336509" y="601486"/>
            <a:ext cx="992490" cy="1176132"/>
            <a:chOff x="1080" y="0"/>
            <a:chExt cx="2404" cy="2850"/>
          </a:xfrm>
        </p:grpSpPr>
        <p:sp>
          <p:nvSpPr>
            <p:cNvPr id="2735" name="AutoShape 1098"/>
            <p:cNvSpPr>
              <a:spLocks noChangeAspect="1" noChangeArrowheads="1" noTextEdit="1"/>
            </p:cNvSpPr>
            <p:nvPr/>
          </p:nvSpPr>
          <p:spPr bwMode="auto">
            <a:xfrm>
              <a:off x="1080" y="0"/>
              <a:ext cx="2404" cy="28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nvGrpSpPr>
            <p:cNvPr id="2736" name="Group 897"/>
            <p:cNvGrpSpPr/>
            <p:nvPr/>
          </p:nvGrpSpPr>
          <p:grpSpPr bwMode="auto">
            <a:xfrm>
              <a:off x="1289" y="67"/>
              <a:ext cx="2001" cy="2599"/>
              <a:chOff x="1289" y="67"/>
              <a:chExt cx="2001" cy="2599"/>
            </a:xfrm>
          </p:grpSpPr>
          <p:sp>
            <p:nvSpPr>
              <p:cNvPr id="3626" name="Line 1097"/>
              <p:cNvSpPr>
                <a:spLocks noChangeShapeType="1"/>
              </p:cNvSpPr>
              <p:nvPr/>
            </p:nvSpPr>
            <p:spPr bwMode="auto">
              <a:xfrm flipV="1">
                <a:off x="1341" y="1283"/>
                <a:ext cx="4" cy="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7" name="Line 1096"/>
              <p:cNvSpPr>
                <a:spLocks noChangeShapeType="1"/>
              </p:cNvSpPr>
              <p:nvPr/>
            </p:nvSpPr>
            <p:spPr bwMode="auto">
              <a:xfrm flipV="1">
                <a:off x="1336" y="1278"/>
                <a:ext cx="21" cy="2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8" name="Line 1095"/>
              <p:cNvSpPr>
                <a:spLocks noChangeShapeType="1"/>
              </p:cNvSpPr>
              <p:nvPr/>
            </p:nvSpPr>
            <p:spPr bwMode="auto">
              <a:xfrm flipV="1">
                <a:off x="1335" y="1278"/>
                <a:ext cx="28" cy="2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9" name="Line 1094"/>
              <p:cNvSpPr>
                <a:spLocks noChangeShapeType="1"/>
              </p:cNvSpPr>
              <p:nvPr/>
            </p:nvSpPr>
            <p:spPr bwMode="auto">
              <a:xfrm flipV="1">
                <a:off x="1337" y="1279"/>
                <a:ext cx="32" cy="3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0" name="Line 1093"/>
              <p:cNvSpPr>
                <a:spLocks noChangeShapeType="1"/>
              </p:cNvSpPr>
              <p:nvPr/>
            </p:nvSpPr>
            <p:spPr bwMode="auto">
              <a:xfrm flipV="1">
                <a:off x="1338" y="1281"/>
                <a:ext cx="35" cy="3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1" name="Line 1092"/>
              <p:cNvSpPr>
                <a:spLocks noChangeShapeType="1"/>
              </p:cNvSpPr>
              <p:nvPr/>
            </p:nvSpPr>
            <p:spPr bwMode="auto">
              <a:xfrm flipV="1">
                <a:off x="1341" y="1283"/>
                <a:ext cx="36" cy="3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2" name="Line 1091"/>
              <p:cNvSpPr>
                <a:spLocks noChangeShapeType="1"/>
              </p:cNvSpPr>
              <p:nvPr/>
            </p:nvSpPr>
            <p:spPr bwMode="auto">
              <a:xfrm flipV="1">
                <a:off x="1344" y="1286"/>
                <a:ext cx="37" cy="3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3" name="Line 1090"/>
              <p:cNvSpPr>
                <a:spLocks noChangeShapeType="1"/>
              </p:cNvSpPr>
              <p:nvPr/>
            </p:nvSpPr>
            <p:spPr bwMode="auto">
              <a:xfrm flipV="1">
                <a:off x="1348" y="1290"/>
                <a:ext cx="35" cy="3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4" name="Line 1089"/>
              <p:cNvSpPr>
                <a:spLocks noChangeShapeType="1"/>
              </p:cNvSpPr>
              <p:nvPr/>
            </p:nvSpPr>
            <p:spPr bwMode="auto">
              <a:xfrm flipV="1">
                <a:off x="1352" y="1294"/>
                <a:ext cx="33" cy="3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5" name="Line 1088"/>
              <p:cNvSpPr>
                <a:spLocks noChangeShapeType="1"/>
              </p:cNvSpPr>
              <p:nvPr/>
            </p:nvSpPr>
            <p:spPr bwMode="auto">
              <a:xfrm flipV="1">
                <a:off x="1357" y="1300"/>
                <a:ext cx="30" cy="2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6" name="Line 1087"/>
              <p:cNvSpPr>
                <a:spLocks noChangeShapeType="1"/>
              </p:cNvSpPr>
              <p:nvPr/>
            </p:nvSpPr>
            <p:spPr bwMode="auto">
              <a:xfrm flipV="1">
                <a:off x="1364" y="130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7" name="Line 1086"/>
              <p:cNvSpPr>
                <a:spLocks noChangeShapeType="1"/>
              </p:cNvSpPr>
              <p:nvPr/>
            </p:nvSpPr>
            <p:spPr bwMode="auto">
              <a:xfrm flipV="1">
                <a:off x="1373" y="1315"/>
                <a:ext cx="11" cy="1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8" name="Line 1085"/>
              <p:cNvSpPr>
                <a:spLocks noChangeShapeType="1"/>
              </p:cNvSpPr>
              <p:nvPr/>
            </p:nvSpPr>
            <p:spPr bwMode="auto">
              <a:xfrm flipH="1" flipV="1">
                <a:off x="1336" y="1310"/>
                <a:ext cx="19" cy="1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39" name="Line 1084"/>
              <p:cNvSpPr>
                <a:spLocks noChangeShapeType="1"/>
              </p:cNvSpPr>
              <p:nvPr/>
            </p:nvSpPr>
            <p:spPr bwMode="auto">
              <a:xfrm flipH="1" flipV="1">
                <a:off x="1335" y="1303"/>
                <a:ext cx="27" cy="2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0" name="Line 1083"/>
              <p:cNvSpPr>
                <a:spLocks noChangeShapeType="1"/>
              </p:cNvSpPr>
              <p:nvPr/>
            </p:nvSpPr>
            <p:spPr bwMode="auto">
              <a:xfrm flipH="1" flipV="1">
                <a:off x="1336" y="1297"/>
                <a:ext cx="31" cy="3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1" name="Line 1082"/>
              <p:cNvSpPr>
                <a:spLocks noChangeShapeType="1"/>
              </p:cNvSpPr>
              <p:nvPr/>
            </p:nvSpPr>
            <p:spPr bwMode="auto">
              <a:xfrm flipH="1" flipV="1">
                <a:off x="1338" y="1292"/>
                <a:ext cx="34" cy="3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2" name="Line 1081"/>
              <p:cNvSpPr>
                <a:spLocks noChangeShapeType="1"/>
              </p:cNvSpPr>
              <p:nvPr/>
            </p:nvSpPr>
            <p:spPr bwMode="auto">
              <a:xfrm flipH="1" flipV="1">
                <a:off x="1340" y="1288"/>
                <a:ext cx="36" cy="3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3" name="Line 1080"/>
              <p:cNvSpPr>
                <a:spLocks noChangeShapeType="1"/>
              </p:cNvSpPr>
              <p:nvPr/>
            </p:nvSpPr>
            <p:spPr bwMode="auto">
              <a:xfrm flipH="1" flipV="1">
                <a:off x="1343" y="1285"/>
                <a:ext cx="37" cy="3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4" name="Line 1079"/>
              <p:cNvSpPr>
                <a:spLocks noChangeShapeType="1"/>
              </p:cNvSpPr>
              <p:nvPr/>
            </p:nvSpPr>
            <p:spPr bwMode="auto">
              <a:xfrm flipH="1" flipV="1">
                <a:off x="1347" y="1282"/>
                <a:ext cx="36" cy="3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5" name="Line 1078"/>
              <p:cNvSpPr>
                <a:spLocks noChangeShapeType="1"/>
              </p:cNvSpPr>
              <p:nvPr/>
            </p:nvSpPr>
            <p:spPr bwMode="auto">
              <a:xfrm flipH="1" flipV="1">
                <a:off x="1351" y="1280"/>
                <a:ext cx="34" cy="3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6" name="Line 1077"/>
              <p:cNvSpPr>
                <a:spLocks noChangeShapeType="1"/>
              </p:cNvSpPr>
              <p:nvPr/>
            </p:nvSpPr>
            <p:spPr bwMode="auto">
              <a:xfrm flipH="1" flipV="1">
                <a:off x="1356" y="1278"/>
                <a:ext cx="30" cy="3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7" name="Line 1076"/>
              <p:cNvSpPr>
                <a:spLocks noChangeShapeType="1"/>
              </p:cNvSpPr>
              <p:nvPr/>
            </p:nvSpPr>
            <p:spPr bwMode="auto">
              <a:xfrm flipH="1" flipV="1">
                <a:off x="1362" y="1278"/>
                <a:ext cx="25" cy="2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8" name="Line 1075"/>
              <p:cNvSpPr>
                <a:spLocks noChangeShapeType="1"/>
              </p:cNvSpPr>
              <p:nvPr/>
            </p:nvSpPr>
            <p:spPr bwMode="auto">
              <a:xfrm flipH="1" flipV="1">
                <a:off x="1370" y="1279"/>
                <a:ext cx="16"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49" name="Line 1074"/>
              <p:cNvSpPr>
                <a:spLocks noChangeShapeType="1"/>
              </p:cNvSpPr>
              <p:nvPr/>
            </p:nvSpPr>
            <p:spPr bwMode="auto">
              <a:xfrm flipH="1">
                <a:off x="1301" y="1361"/>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50" name="Freeform 1073"/>
              <p:cNvSpPr/>
              <p:nvPr/>
            </p:nvSpPr>
            <p:spPr bwMode="auto">
              <a:xfrm>
                <a:off x="1295" y="1361"/>
                <a:ext cx="6" cy="6"/>
              </a:xfrm>
              <a:custGeom>
                <a:avLst/>
                <a:gdLst>
                  <a:gd name="T0" fmla="*/ 40 w 40"/>
                  <a:gd name="T1" fmla="*/ 0 h 40"/>
                  <a:gd name="T2" fmla="*/ 11 w 40"/>
                  <a:gd name="T3" fmla="*/ 12 h 40"/>
                  <a:gd name="T4" fmla="*/ 0 w 40"/>
                  <a:gd name="T5" fmla="*/ 40 h 40"/>
                </a:gdLst>
                <a:ahLst/>
                <a:cxnLst>
                  <a:cxn ang="0">
                    <a:pos x="T0" y="T1"/>
                  </a:cxn>
                  <a:cxn ang="0">
                    <a:pos x="T2" y="T3"/>
                  </a:cxn>
                  <a:cxn ang="0">
                    <a:pos x="T4" y="T5"/>
                  </a:cxn>
                </a:cxnLst>
                <a:rect l="0" t="0" r="r" b="b"/>
                <a:pathLst>
                  <a:path w="40" h="40">
                    <a:moveTo>
                      <a:pt x="40" y="0"/>
                    </a:moveTo>
                    <a:lnTo>
                      <a:pt x="11" y="12"/>
                    </a:lnTo>
                    <a:lnTo>
                      <a:pt x="0" y="4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51" name="Line 1072"/>
              <p:cNvSpPr>
                <a:spLocks noChangeShapeType="1"/>
              </p:cNvSpPr>
              <p:nvPr/>
            </p:nvSpPr>
            <p:spPr bwMode="auto">
              <a:xfrm>
                <a:off x="1295" y="1367"/>
                <a:ext cx="0" cy="1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52" name="Line 1071"/>
              <p:cNvSpPr>
                <a:spLocks noChangeShapeType="1"/>
              </p:cNvSpPr>
              <p:nvPr/>
            </p:nvSpPr>
            <p:spPr bwMode="auto">
              <a:xfrm>
                <a:off x="1301" y="1384"/>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53" name="Freeform 1070"/>
              <p:cNvSpPr/>
              <p:nvPr/>
            </p:nvSpPr>
            <p:spPr bwMode="auto">
              <a:xfrm>
                <a:off x="1295" y="1378"/>
                <a:ext cx="6" cy="6"/>
              </a:xfrm>
              <a:custGeom>
                <a:avLst/>
                <a:gdLst>
                  <a:gd name="T0" fmla="*/ 0 w 40"/>
                  <a:gd name="T1" fmla="*/ 0 h 40"/>
                  <a:gd name="T2" fmla="*/ 11 w 40"/>
                  <a:gd name="T3" fmla="*/ 29 h 40"/>
                  <a:gd name="T4" fmla="*/ 40 w 40"/>
                  <a:gd name="T5" fmla="*/ 40 h 40"/>
                </a:gdLst>
                <a:ahLst/>
                <a:cxnLst>
                  <a:cxn ang="0">
                    <a:pos x="T0" y="T1"/>
                  </a:cxn>
                  <a:cxn ang="0">
                    <a:pos x="T2" y="T3"/>
                  </a:cxn>
                  <a:cxn ang="0">
                    <a:pos x="T4" y="T5"/>
                  </a:cxn>
                </a:cxnLst>
                <a:rect l="0" t="0" r="r" b="b"/>
                <a:pathLst>
                  <a:path w="40" h="40">
                    <a:moveTo>
                      <a:pt x="0" y="0"/>
                    </a:moveTo>
                    <a:lnTo>
                      <a:pt x="11" y="29"/>
                    </a:lnTo>
                    <a:lnTo>
                      <a:pt x="40" y="4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54" name="Freeform 1069"/>
              <p:cNvSpPr/>
              <p:nvPr/>
            </p:nvSpPr>
            <p:spPr bwMode="auto">
              <a:xfrm>
                <a:off x="1295" y="1953"/>
                <a:ext cx="6" cy="6"/>
              </a:xfrm>
              <a:custGeom>
                <a:avLst/>
                <a:gdLst>
                  <a:gd name="T0" fmla="*/ 0 w 40"/>
                  <a:gd name="T1" fmla="*/ 0 h 40"/>
                  <a:gd name="T2" fmla="*/ 11 w 40"/>
                  <a:gd name="T3" fmla="*/ 28 h 40"/>
                  <a:gd name="T4" fmla="*/ 40 w 40"/>
                  <a:gd name="T5" fmla="*/ 40 h 40"/>
                </a:gdLst>
                <a:ahLst/>
                <a:cxnLst>
                  <a:cxn ang="0">
                    <a:pos x="T0" y="T1"/>
                  </a:cxn>
                  <a:cxn ang="0">
                    <a:pos x="T2" y="T3"/>
                  </a:cxn>
                  <a:cxn ang="0">
                    <a:pos x="T4" y="T5"/>
                  </a:cxn>
                </a:cxnLst>
                <a:rect l="0" t="0" r="r" b="b"/>
                <a:pathLst>
                  <a:path w="40" h="40">
                    <a:moveTo>
                      <a:pt x="0" y="0"/>
                    </a:moveTo>
                    <a:lnTo>
                      <a:pt x="11" y="28"/>
                    </a:lnTo>
                    <a:lnTo>
                      <a:pt x="40" y="4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55" name="Line 1068"/>
              <p:cNvSpPr>
                <a:spLocks noChangeShapeType="1"/>
              </p:cNvSpPr>
              <p:nvPr/>
            </p:nvSpPr>
            <p:spPr bwMode="auto">
              <a:xfrm>
                <a:off x="1301" y="1959"/>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56" name="Line 1067"/>
              <p:cNvSpPr>
                <a:spLocks noChangeShapeType="1"/>
              </p:cNvSpPr>
              <p:nvPr/>
            </p:nvSpPr>
            <p:spPr bwMode="auto">
              <a:xfrm>
                <a:off x="1295" y="1942"/>
                <a:ext cx="0" cy="1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57" name="Freeform 1066"/>
              <p:cNvSpPr/>
              <p:nvPr/>
            </p:nvSpPr>
            <p:spPr bwMode="auto">
              <a:xfrm>
                <a:off x="1295" y="1936"/>
                <a:ext cx="6" cy="6"/>
              </a:xfrm>
              <a:custGeom>
                <a:avLst/>
                <a:gdLst>
                  <a:gd name="T0" fmla="*/ 40 w 40"/>
                  <a:gd name="T1" fmla="*/ 0 h 40"/>
                  <a:gd name="T2" fmla="*/ 11 w 40"/>
                  <a:gd name="T3" fmla="*/ 12 h 40"/>
                  <a:gd name="T4" fmla="*/ 0 w 40"/>
                  <a:gd name="T5" fmla="*/ 40 h 40"/>
                </a:gdLst>
                <a:ahLst/>
                <a:cxnLst>
                  <a:cxn ang="0">
                    <a:pos x="T0" y="T1"/>
                  </a:cxn>
                  <a:cxn ang="0">
                    <a:pos x="T2" y="T3"/>
                  </a:cxn>
                  <a:cxn ang="0">
                    <a:pos x="T4" y="T5"/>
                  </a:cxn>
                </a:cxnLst>
                <a:rect l="0" t="0" r="r" b="b"/>
                <a:pathLst>
                  <a:path w="40" h="40">
                    <a:moveTo>
                      <a:pt x="40" y="0"/>
                    </a:moveTo>
                    <a:lnTo>
                      <a:pt x="11" y="12"/>
                    </a:lnTo>
                    <a:lnTo>
                      <a:pt x="0" y="4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58" name="Line 1065"/>
              <p:cNvSpPr>
                <a:spLocks noChangeShapeType="1"/>
              </p:cNvSpPr>
              <p:nvPr/>
            </p:nvSpPr>
            <p:spPr bwMode="auto">
              <a:xfrm flipH="1">
                <a:off x="1301" y="1936"/>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59" name="Line 1064"/>
              <p:cNvSpPr>
                <a:spLocks noChangeShapeType="1"/>
              </p:cNvSpPr>
              <p:nvPr/>
            </p:nvSpPr>
            <p:spPr bwMode="auto">
              <a:xfrm flipH="1">
                <a:off x="1289" y="2525"/>
                <a:ext cx="6" cy="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0" name="Line 1063"/>
              <p:cNvSpPr>
                <a:spLocks noChangeShapeType="1"/>
              </p:cNvSpPr>
              <p:nvPr/>
            </p:nvSpPr>
            <p:spPr bwMode="auto">
              <a:xfrm>
                <a:off x="2736" y="1178"/>
                <a:ext cx="0" cy="1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1" name="Line 1062"/>
              <p:cNvSpPr>
                <a:spLocks noChangeShapeType="1"/>
              </p:cNvSpPr>
              <p:nvPr/>
            </p:nvSpPr>
            <p:spPr bwMode="auto">
              <a:xfrm>
                <a:off x="2736" y="1178"/>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2" name="Line 1061"/>
              <p:cNvSpPr>
                <a:spLocks noChangeShapeType="1"/>
              </p:cNvSpPr>
              <p:nvPr/>
            </p:nvSpPr>
            <p:spPr bwMode="auto">
              <a:xfrm>
                <a:off x="2739" y="1181"/>
                <a:ext cx="0" cy="1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3" name="Line 1060"/>
              <p:cNvSpPr>
                <a:spLocks noChangeShapeType="1"/>
              </p:cNvSpPr>
              <p:nvPr/>
            </p:nvSpPr>
            <p:spPr bwMode="auto">
              <a:xfrm>
                <a:off x="2725" y="1178"/>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4" name="Line 1059"/>
              <p:cNvSpPr>
                <a:spLocks noChangeShapeType="1"/>
              </p:cNvSpPr>
              <p:nvPr/>
            </p:nvSpPr>
            <p:spPr bwMode="auto">
              <a:xfrm>
                <a:off x="2125" y="1303"/>
                <a:ext cx="13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5" name="Freeform 1058"/>
              <p:cNvSpPr/>
              <p:nvPr/>
            </p:nvSpPr>
            <p:spPr bwMode="auto">
              <a:xfrm>
                <a:off x="2676" y="953"/>
                <a:ext cx="20" cy="20"/>
              </a:xfrm>
              <a:custGeom>
                <a:avLst/>
                <a:gdLst>
                  <a:gd name="T0" fmla="*/ 141 w 141"/>
                  <a:gd name="T1" fmla="*/ 141 h 141"/>
                  <a:gd name="T2" fmla="*/ 100 w 141"/>
                  <a:gd name="T3" fmla="*/ 41 h 141"/>
                  <a:gd name="T4" fmla="*/ 0 w 141"/>
                  <a:gd name="T5" fmla="*/ 0 h 141"/>
                </a:gdLst>
                <a:ahLst/>
                <a:cxnLst>
                  <a:cxn ang="0">
                    <a:pos x="T0" y="T1"/>
                  </a:cxn>
                  <a:cxn ang="0">
                    <a:pos x="T2" y="T3"/>
                  </a:cxn>
                  <a:cxn ang="0">
                    <a:pos x="T4" y="T5"/>
                  </a:cxn>
                </a:cxnLst>
                <a:rect l="0" t="0" r="r" b="b"/>
                <a:pathLst>
                  <a:path w="141" h="141">
                    <a:moveTo>
                      <a:pt x="141" y="141"/>
                    </a:moveTo>
                    <a:lnTo>
                      <a:pt x="100" y="41"/>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66" name="Line 1057"/>
              <p:cNvSpPr>
                <a:spLocks noChangeShapeType="1"/>
              </p:cNvSpPr>
              <p:nvPr/>
            </p:nvSpPr>
            <p:spPr bwMode="auto">
              <a:xfrm flipV="1">
                <a:off x="2501" y="941"/>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7" name="Freeform 1056"/>
              <p:cNvSpPr/>
              <p:nvPr/>
            </p:nvSpPr>
            <p:spPr bwMode="auto">
              <a:xfrm>
                <a:off x="2498" y="938"/>
                <a:ext cx="3" cy="3"/>
              </a:xfrm>
              <a:custGeom>
                <a:avLst/>
                <a:gdLst>
                  <a:gd name="T0" fmla="*/ 20 w 20"/>
                  <a:gd name="T1" fmla="*/ 20 h 20"/>
                  <a:gd name="T2" fmla="*/ 15 w 20"/>
                  <a:gd name="T3" fmla="*/ 6 h 20"/>
                  <a:gd name="T4" fmla="*/ 0 w 20"/>
                  <a:gd name="T5" fmla="*/ 0 h 20"/>
                </a:gdLst>
                <a:ahLst/>
                <a:cxnLst>
                  <a:cxn ang="0">
                    <a:pos x="T0" y="T1"/>
                  </a:cxn>
                  <a:cxn ang="0">
                    <a:pos x="T2" y="T3"/>
                  </a:cxn>
                  <a:cxn ang="0">
                    <a:pos x="T4" y="T5"/>
                  </a:cxn>
                </a:cxnLst>
                <a:rect l="0" t="0" r="r" b="b"/>
                <a:pathLst>
                  <a:path w="20" h="20">
                    <a:moveTo>
                      <a:pt x="20" y="20"/>
                    </a:moveTo>
                    <a:lnTo>
                      <a:pt x="15" y="6"/>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68" name="Line 1055"/>
              <p:cNvSpPr>
                <a:spLocks noChangeShapeType="1"/>
              </p:cNvSpPr>
              <p:nvPr/>
            </p:nvSpPr>
            <p:spPr bwMode="auto">
              <a:xfrm flipH="1">
                <a:off x="2481" y="938"/>
                <a:ext cx="1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69" name="Line 1054"/>
              <p:cNvSpPr>
                <a:spLocks noChangeShapeType="1"/>
              </p:cNvSpPr>
              <p:nvPr/>
            </p:nvSpPr>
            <p:spPr bwMode="auto">
              <a:xfrm>
                <a:off x="2478" y="941"/>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0" name="Freeform 1053"/>
              <p:cNvSpPr/>
              <p:nvPr/>
            </p:nvSpPr>
            <p:spPr bwMode="auto">
              <a:xfrm>
                <a:off x="2478" y="938"/>
                <a:ext cx="3" cy="3"/>
              </a:xfrm>
              <a:custGeom>
                <a:avLst/>
                <a:gdLst>
                  <a:gd name="T0" fmla="*/ 19 w 19"/>
                  <a:gd name="T1" fmla="*/ 0 h 20"/>
                  <a:gd name="T2" fmla="*/ 5 w 19"/>
                  <a:gd name="T3" fmla="*/ 6 h 20"/>
                  <a:gd name="T4" fmla="*/ 0 w 19"/>
                  <a:gd name="T5" fmla="*/ 20 h 20"/>
                </a:gdLst>
                <a:ahLst/>
                <a:cxnLst>
                  <a:cxn ang="0">
                    <a:pos x="T0" y="T1"/>
                  </a:cxn>
                  <a:cxn ang="0">
                    <a:pos x="T2" y="T3"/>
                  </a:cxn>
                  <a:cxn ang="0">
                    <a:pos x="T4" y="T5"/>
                  </a:cxn>
                </a:cxnLst>
                <a:rect l="0" t="0" r="r" b="b"/>
                <a:pathLst>
                  <a:path w="19" h="20">
                    <a:moveTo>
                      <a:pt x="19" y="0"/>
                    </a:moveTo>
                    <a:lnTo>
                      <a:pt x="5" y="6"/>
                    </a:lnTo>
                    <a:lnTo>
                      <a:pt x="0" y="2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71" name="Line 1052"/>
              <p:cNvSpPr>
                <a:spLocks noChangeShapeType="1"/>
              </p:cNvSpPr>
              <p:nvPr/>
            </p:nvSpPr>
            <p:spPr bwMode="auto">
              <a:xfrm flipH="1">
                <a:off x="2484" y="938"/>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2" name="Line 1051"/>
              <p:cNvSpPr>
                <a:spLocks noChangeShapeType="1"/>
              </p:cNvSpPr>
              <p:nvPr/>
            </p:nvSpPr>
            <p:spPr bwMode="auto">
              <a:xfrm flipV="1">
                <a:off x="2578" y="947"/>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3" name="Line 1050"/>
              <p:cNvSpPr>
                <a:spLocks noChangeShapeType="1"/>
              </p:cNvSpPr>
              <p:nvPr/>
            </p:nvSpPr>
            <p:spPr bwMode="auto">
              <a:xfrm flipV="1">
                <a:off x="2662" y="947"/>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4" name="Line 1049"/>
              <p:cNvSpPr>
                <a:spLocks noChangeShapeType="1"/>
              </p:cNvSpPr>
              <p:nvPr/>
            </p:nvSpPr>
            <p:spPr bwMode="auto">
              <a:xfrm>
                <a:off x="2725" y="1006"/>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5" name="Line 1048"/>
              <p:cNvSpPr>
                <a:spLocks noChangeShapeType="1"/>
              </p:cNvSpPr>
              <p:nvPr/>
            </p:nvSpPr>
            <p:spPr bwMode="auto">
              <a:xfrm>
                <a:off x="2739" y="1009"/>
                <a:ext cx="0" cy="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6" name="Line 1047"/>
              <p:cNvSpPr>
                <a:spLocks noChangeShapeType="1"/>
              </p:cNvSpPr>
              <p:nvPr/>
            </p:nvSpPr>
            <p:spPr bwMode="auto">
              <a:xfrm flipH="1">
                <a:off x="2725" y="1055"/>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7" name="Line 1046"/>
              <p:cNvSpPr>
                <a:spLocks noChangeShapeType="1"/>
              </p:cNvSpPr>
              <p:nvPr/>
            </p:nvSpPr>
            <p:spPr bwMode="auto">
              <a:xfrm flipH="1">
                <a:off x="2725" y="1030"/>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8" name="Line 1045"/>
              <p:cNvSpPr>
                <a:spLocks noChangeShapeType="1"/>
              </p:cNvSpPr>
              <p:nvPr/>
            </p:nvSpPr>
            <p:spPr bwMode="auto">
              <a:xfrm>
                <a:off x="2736" y="1006"/>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79" name="Line 1044"/>
              <p:cNvSpPr>
                <a:spLocks noChangeShapeType="1"/>
              </p:cNvSpPr>
              <p:nvPr/>
            </p:nvSpPr>
            <p:spPr bwMode="auto">
              <a:xfrm flipH="1">
                <a:off x="2736" y="1052"/>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0" name="Line 1043"/>
              <p:cNvSpPr>
                <a:spLocks noChangeShapeType="1"/>
              </p:cNvSpPr>
              <p:nvPr/>
            </p:nvSpPr>
            <p:spPr bwMode="auto">
              <a:xfrm>
                <a:off x="2736" y="1006"/>
                <a:ext cx="0" cy="4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1" name="Line 1042"/>
              <p:cNvSpPr>
                <a:spLocks noChangeShapeType="1"/>
              </p:cNvSpPr>
              <p:nvPr/>
            </p:nvSpPr>
            <p:spPr bwMode="auto">
              <a:xfrm>
                <a:off x="2696" y="973"/>
                <a:ext cx="0" cy="22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2" name="Line 1041"/>
              <p:cNvSpPr>
                <a:spLocks noChangeShapeType="1"/>
              </p:cNvSpPr>
              <p:nvPr/>
            </p:nvSpPr>
            <p:spPr bwMode="auto">
              <a:xfrm flipV="1">
                <a:off x="2725" y="996"/>
                <a:ext cx="0" cy="20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3" name="Line 1040"/>
              <p:cNvSpPr>
                <a:spLocks noChangeShapeType="1"/>
              </p:cNvSpPr>
              <p:nvPr/>
            </p:nvSpPr>
            <p:spPr bwMode="auto">
              <a:xfrm>
                <a:off x="2705" y="973"/>
                <a:ext cx="2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4" name="Line 1039"/>
              <p:cNvSpPr>
                <a:spLocks noChangeShapeType="1"/>
              </p:cNvSpPr>
              <p:nvPr/>
            </p:nvSpPr>
            <p:spPr bwMode="auto">
              <a:xfrm>
                <a:off x="2696" y="973"/>
                <a:ext cx="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5" name="Line 1038"/>
              <p:cNvSpPr>
                <a:spLocks noChangeShapeType="1"/>
              </p:cNvSpPr>
              <p:nvPr/>
            </p:nvSpPr>
            <p:spPr bwMode="auto">
              <a:xfrm flipV="1">
                <a:off x="2587" y="953"/>
                <a:ext cx="0" cy="24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6" name="Line 1037"/>
              <p:cNvSpPr>
                <a:spLocks noChangeShapeType="1"/>
              </p:cNvSpPr>
              <p:nvPr/>
            </p:nvSpPr>
            <p:spPr bwMode="auto">
              <a:xfrm flipV="1">
                <a:off x="2696" y="973"/>
                <a:ext cx="0" cy="21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7" name="Freeform 1036"/>
              <p:cNvSpPr/>
              <p:nvPr/>
            </p:nvSpPr>
            <p:spPr bwMode="auto">
              <a:xfrm>
                <a:off x="1390" y="953"/>
                <a:ext cx="20" cy="20"/>
              </a:xfrm>
              <a:custGeom>
                <a:avLst/>
                <a:gdLst>
                  <a:gd name="T0" fmla="*/ 140 w 140"/>
                  <a:gd name="T1" fmla="*/ 0 h 141"/>
                  <a:gd name="T2" fmla="*/ 41 w 140"/>
                  <a:gd name="T3" fmla="*/ 41 h 141"/>
                  <a:gd name="T4" fmla="*/ 0 w 140"/>
                  <a:gd name="T5" fmla="*/ 141 h 141"/>
                </a:gdLst>
                <a:ahLst/>
                <a:cxnLst>
                  <a:cxn ang="0">
                    <a:pos x="T0" y="T1"/>
                  </a:cxn>
                  <a:cxn ang="0">
                    <a:pos x="T2" y="T3"/>
                  </a:cxn>
                  <a:cxn ang="0">
                    <a:pos x="T4" y="T5"/>
                  </a:cxn>
                </a:cxnLst>
                <a:rect l="0" t="0" r="r" b="b"/>
                <a:pathLst>
                  <a:path w="140" h="141">
                    <a:moveTo>
                      <a:pt x="140" y="0"/>
                    </a:moveTo>
                    <a:lnTo>
                      <a:pt x="41" y="41"/>
                    </a:lnTo>
                    <a:lnTo>
                      <a:pt x="0" y="141"/>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88" name="Line 1035"/>
              <p:cNvSpPr>
                <a:spLocks noChangeShapeType="1"/>
              </p:cNvSpPr>
              <p:nvPr/>
            </p:nvSpPr>
            <p:spPr bwMode="auto">
              <a:xfrm flipH="1">
                <a:off x="1548" y="938"/>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89" name="Freeform 1034"/>
              <p:cNvSpPr/>
              <p:nvPr/>
            </p:nvSpPr>
            <p:spPr bwMode="auto">
              <a:xfrm>
                <a:off x="1542" y="938"/>
                <a:ext cx="3" cy="3"/>
              </a:xfrm>
              <a:custGeom>
                <a:avLst/>
                <a:gdLst>
                  <a:gd name="T0" fmla="*/ 20 w 20"/>
                  <a:gd name="T1" fmla="*/ 0 h 20"/>
                  <a:gd name="T2" fmla="*/ 5 w 20"/>
                  <a:gd name="T3" fmla="*/ 6 h 20"/>
                  <a:gd name="T4" fmla="*/ 0 w 20"/>
                  <a:gd name="T5" fmla="*/ 20 h 20"/>
                </a:gdLst>
                <a:ahLst/>
                <a:cxnLst>
                  <a:cxn ang="0">
                    <a:pos x="T0" y="T1"/>
                  </a:cxn>
                  <a:cxn ang="0">
                    <a:pos x="T2" y="T3"/>
                  </a:cxn>
                  <a:cxn ang="0">
                    <a:pos x="T4" y="T5"/>
                  </a:cxn>
                </a:cxnLst>
                <a:rect l="0" t="0" r="r" b="b"/>
                <a:pathLst>
                  <a:path w="20" h="20">
                    <a:moveTo>
                      <a:pt x="20" y="0"/>
                    </a:moveTo>
                    <a:lnTo>
                      <a:pt x="5" y="6"/>
                    </a:lnTo>
                    <a:lnTo>
                      <a:pt x="0" y="2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90" name="Line 1033"/>
              <p:cNvSpPr>
                <a:spLocks noChangeShapeType="1"/>
              </p:cNvSpPr>
              <p:nvPr/>
            </p:nvSpPr>
            <p:spPr bwMode="auto">
              <a:xfrm>
                <a:off x="1542" y="941"/>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1" name="Line 1032"/>
              <p:cNvSpPr>
                <a:spLocks noChangeShapeType="1"/>
              </p:cNvSpPr>
              <p:nvPr/>
            </p:nvSpPr>
            <p:spPr bwMode="auto">
              <a:xfrm flipH="1">
                <a:off x="1545" y="938"/>
                <a:ext cx="1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2" name="Freeform 1031"/>
              <p:cNvSpPr/>
              <p:nvPr/>
            </p:nvSpPr>
            <p:spPr bwMode="auto">
              <a:xfrm>
                <a:off x="1562" y="938"/>
                <a:ext cx="3" cy="3"/>
              </a:xfrm>
              <a:custGeom>
                <a:avLst/>
                <a:gdLst>
                  <a:gd name="T0" fmla="*/ 21 w 21"/>
                  <a:gd name="T1" fmla="*/ 20 h 20"/>
                  <a:gd name="T2" fmla="*/ 15 w 21"/>
                  <a:gd name="T3" fmla="*/ 6 h 20"/>
                  <a:gd name="T4" fmla="*/ 0 w 21"/>
                  <a:gd name="T5" fmla="*/ 0 h 20"/>
                </a:gdLst>
                <a:ahLst/>
                <a:cxnLst>
                  <a:cxn ang="0">
                    <a:pos x="T0" y="T1"/>
                  </a:cxn>
                  <a:cxn ang="0">
                    <a:pos x="T2" y="T3"/>
                  </a:cxn>
                  <a:cxn ang="0">
                    <a:pos x="T4" y="T5"/>
                  </a:cxn>
                </a:cxnLst>
                <a:rect l="0" t="0" r="r" b="b"/>
                <a:pathLst>
                  <a:path w="21" h="20">
                    <a:moveTo>
                      <a:pt x="21" y="20"/>
                    </a:moveTo>
                    <a:lnTo>
                      <a:pt x="15" y="6"/>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693" name="Line 1030"/>
              <p:cNvSpPr>
                <a:spLocks noChangeShapeType="1"/>
              </p:cNvSpPr>
              <p:nvPr/>
            </p:nvSpPr>
            <p:spPr bwMode="auto">
              <a:xfrm flipV="1">
                <a:off x="1565" y="941"/>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4" name="Line 1029"/>
              <p:cNvSpPr>
                <a:spLocks noChangeShapeType="1"/>
              </p:cNvSpPr>
              <p:nvPr/>
            </p:nvSpPr>
            <p:spPr bwMode="auto">
              <a:xfrm flipV="1">
                <a:off x="1424" y="947"/>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5" name="Line 1028"/>
              <p:cNvSpPr>
                <a:spLocks noChangeShapeType="1"/>
              </p:cNvSpPr>
              <p:nvPr/>
            </p:nvSpPr>
            <p:spPr bwMode="auto">
              <a:xfrm flipH="1">
                <a:off x="2156" y="947"/>
                <a:ext cx="50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6" name="Line 1027"/>
              <p:cNvSpPr>
                <a:spLocks noChangeShapeType="1"/>
              </p:cNvSpPr>
              <p:nvPr/>
            </p:nvSpPr>
            <p:spPr bwMode="auto">
              <a:xfrm flipH="1">
                <a:off x="2158" y="953"/>
                <a:ext cx="5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7" name="Line 1026"/>
              <p:cNvSpPr>
                <a:spLocks noChangeShapeType="1"/>
              </p:cNvSpPr>
              <p:nvPr/>
            </p:nvSpPr>
            <p:spPr bwMode="auto">
              <a:xfrm flipV="1">
                <a:off x="1390" y="973"/>
                <a:ext cx="0" cy="29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8" name="Line 1025"/>
              <p:cNvSpPr>
                <a:spLocks noChangeShapeType="1"/>
              </p:cNvSpPr>
              <p:nvPr/>
            </p:nvSpPr>
            <p:spPr bwMode="auto">
              <a:xfrm flipV="1">
                <a:off x="2943" y="2005"/>
                <a:ext cx="0" cy="2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99" name="Line 1024"/>
              <p:cNvSpPr>
                <a:spLocks noChangeShapeType="1"/>
              </p:cNvSpPr>
              <p:nvPr/>
            </p:nvSpPr>
            <p:spPr bwMode="auto">
              <a:xfrm flipV="1">
                <a:off x="2518" y="2005"/>
                <a:ext cx="0" cy="2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0" name="Line 1023"/>
              <p:cNvSpPr>
                <a:spLocks noChangeShapeType="1"/>
              </p:cNvSpPr>
              <p:nvPr/>
            </p:nvSpPr>
            <p:spPr bwMode="auto">
              <a:xfrm>
                <a:off x="2974" y="2012"/>
                <a:ext cx="5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1" name="Line 1022"/>
              <p:cNvSpPr>
                <a:spLocks noChangeShapeType="1"/>
              </p:cNvSpPr>
              <p:nvPr/>
            </p:nvSpPr>
            <p:spPr bwMode="auto">
              <a:xfrm>
                <a:off x="2974" y="200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2" name="Line 1021"/>
              <p:cNvSpPr>
                <a:spLocks noChangeShapeType="1"/>
              </p:cNvSpPr>
              <p:nvPr/>
            </p:nvSpPr>
            <p:spPr bwMode="auto">
              <a:xfrm>
                <a:off x="3032" y="200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3" name="Line 1020"/>
              <p:cNvSpPr>
                <a:spLocks noChangeShapeType="1"/>
              </p:cNvSpPr>
              <p:nvPr/>
            </p:nvSpPr>
            <p:spPr bwMode="auto">
              <a:xfrm>
                <a:off x="2429" y="200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4" name="Line 1019"/>
              <p:cNvSpPr>
                <a:spLocks noChangeShapeType="1"/>
              </p:cNvSpPr>
              <p:nvPr/>
            </p:nvSpPr>
            <p:spPr bwMode="auto">
              <a:xfrm>
                <a:off x="2486" y="200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5" name="Line 1018"/>
              <p:cNvSpPr>
                <a:spLocks noChangeShapeType="1"/>
              </p:cNvSpPr>
              <p:nvPr/>
            </p:nvSpPr>
            <p:spPr bwMode="auto">
              <a:xfrm>
                <a:off x="2429" y="2012"/>
                <a:ext cx="5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6" name="Line 1017"/>
              <p:cNvSpPr>
                <a:spLocks noChangeShapeType="1"/>
              </p:cNvSpPr>
              <p:nvPr/>
            </p:nvSpPr>
            <p:spPr bwMode="auto">
              <a:xfrm flipH="1">
                <a:off x="2268" y="2005"/>
                <a:ext cx="102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7" name="Line 1016"/>
              <p:cNvSpPr>
                <a:spLocks noChangeShapeType="1"/>
              </p:cNvSpPr>
              <p:nvPr/>
            </p:nvSpPr>
            <p:spPr bwMode="auto">
              <a:xfrm flipH="1">
                <a:off x="2314" y="1950"/>
                <a:ext cx="85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8" name="Line 1015"/>
              <p:cNvSpPr>
                <a:spLocks noChangeShapeType="1"/>
              </p:cNvSpPr>
              <p:nvPr/>
            </p:nvSpPr>
            <p:spPr bwMode="auto">
              <a:xfrm flipH="1">
                <a:off x="2357" y="1973"/>
                <a:ext cx="74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09" name="Line 1014"/>
              <p:cNvSpPr>
                <a:spLocks noChangeShapeType="1"/>
              </p:cNvSpPr>
              <p:nvPr/>
            </p:nvSpPr>
            <p:spPr bwMode="auto">
              <a:xfrm flipH="1" flipV="1">
                <a:off x="1853" y="298"/>
                <a:ext cx="30" cy="8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0" name="Line 1013"/>
              <p:cNvSpPr>
                <a:spLocks noChangeShapeType="1"/>
              </p:cNvSpPr>
              <p:nvPr/>
            </p:nvSpPr>
            <p:spPr bwMode="auto">
              <a:xfrm flipH="1" flipV="1">
                <a:off x="1866" y="292"/>
                <a:ext cx="21" cy="5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1" name="Line 1012"/>
              <p:cNvSpPr>
                <a:spLocks noChangeShapeType="1"/>
              </p:cNvSpPr>
              <p:nvPr/>
            </p:nvSpPr>
            <p:spPr bwMode="auto">
              <a:xfrm flipH="1" flipV="1">
                <a:off x="1848" y="217"/>
                <a:ext cx="42" cy="11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2" name="Line 1011"/>
              <p:cNvSpPr>
                <a:spLocks noChangeShapeType="1"/>
              </p:cNvSpPr>
              <p:nvPr/>
            </p:nvSpPr>
            <p:spPr bwMode="auto">
              <a:xfrm flipH="1" flipV="1">
                <a:off x="1861" y="212"/>
                <a:ext cx="33" cy="8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3" name="Line 1010"/>
              <p:cNvSpPr>
                <a:spLocks noChangeShapeType="1"/>
              </p:cNvSpPr>
              <p:nvPr/>
            </p:nvSpPr>
            <p:spPr bwMode="auto">
              <a:xfrm flipH="1">
                <a:off x="1903" y="664"/>
                <a:ext cx="22"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4" name="Line 1009"/>
              <p:cNvSpPr>
                <a:spLocks noChangeShapeType="1"/>
              </p:cNvSpPr>
              <p:nvPr/>
            </p:nvSpPr>
            <p:spPr bwMode="auto">
              <a:xfrm flipH="1" flipV="1">
                <a:off x="1858" y="129"/>
                <a:ext cx="293" cy="80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5" name="Line 1008"/>
              <p:cNvSpPr>
                <a:spLocks noChangeShapeType="1"/>
              </p:cNvSpPr>
              <p:nvPr/>
            </p:nvSpPr>
            <p:spPr bwMode="auto">
              <a:xfrm flipH="1" flipV="1">
                <a:off x="1842" y="134"/>
                <a:ext cx="287" cy="78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6" name="Line 1007"/>
              <p:cNvSpPr>
                <a:spLocks noChangeShapeType="1"/>
              </p:cNvSpPr>
              <p:nvPr/>
            </p:nvSpPr>
            <p:spPr bwMode="auto">
              <a:xfrm flipH="1" flipV="1">
                <a:off x="1894" y="301"/>
                <a:ext cx="234" cy="64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7" name="Line 1006"/>
              <p:cNvSpPr>
                <a:spLocks noChangeShapeType="1"/>
              </p:cNvSpPr>
              <p:nvPr/>
            </p:nvSpPr>
            <p:spPr bwMode="auto">
              <a:xfrm flipH="1" flipV="1">
                <a:off x="1890" y="333"/>
                <a:ext cx="227" cy="62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8" name="Line 1005"/>
              <p:cNvSpPr>
                <a:spLocks noChangeShapeType="1"/>
              </p:cNvSpPr>
              <p:nvPr/>
            </p:nvSpPr>
            <p:spPr bwMode="auto">
              <a:xfrm flipH="1" flipV="1">
                <a:off x="1887" y="351"/>
                <a:ext cx="222" cy="6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19" name="Line 1004"/>
              <p:cNvSpPr>
                <a:spLocks noChangeShapeType="1"/>
              </p:cNvSpPr>
              <p:nvPr/>
            </p:nvSpPr>
            <p:spPr bwMode="auto">
              <a:xfrm flipH="1" flipV="1">
                <a:off x="1862" y="459"/>
                <a:ext cx="9"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0" name="Line 1003"/>
              <p:cNvSpPr>
                <a:spLocks noChangeShapeType="1"/>
              </p:cNvSpPr>
              <p:nvPr/>
            </p:nvSpPr>
            <p:spPr bwMode="auto">
              <a:xfrm flipH="1" flipV="1">
                <a:off x="1858" y="378"/>
                <a:ext cx="19" cy="5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1" name="Line 1002"/>
              <p:cNvSpPr>
                <a:spLocks noChangeShapeType="1"/>
              </p:cNvSpPr>
              <p:nvPr/>
            </p:nvSpPr>
            <p:spPr bwMode="auto">
              <a:xfrm flipH="1" flipV="1">
                <a:off x="1871" y="373"/>
                <a:ext cx="10"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2" name="Line 1001"/>
              <p:cNvSpPr>
                <a:spLocks noChangeShapeType="1"/>
              </p:cNvSpPr>
              <p:nvPr/>
            </p:nvSpPr>
            <p:spPr bwMode="auto">
              <a:xfrm flipH="1">
                <a:off x="1874" y="432"/>
                <a:ext cx="3" cy="2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3" name="Freeform 1000"/>
              <p:cNvSpPr/>
              <p:nvPr/>
            </p:nvSpPr>
            <p:spPr bwMode="auto">
              <a:xfrm>
                <a:off x="2064" y="1163"/>
                <a:ext cx="92" cy="92"/>
              </a:xfrm>
              <a:custGeom>
                <a:avLst/>
                <a:gdLst>
                  <a:gd name="T0" fmla="*/ 644 w 644"/>
                  <a:gd name="T1" fmla="*/ 322 h 644"/>
                  <a:gd name="T2" fmla="*/ 550 w 644"/>
                  <a:gd name="T3" fmla="*/ 94 h 644"/>
                  <a:gd name="T4" fmla="*/ 322 w 644"/>
                  <a:gd name="T5" fmla="*/ 0 h 644"/>
                  <a:gd name="T6" fmla="*/ 95 w 644"/>
                  <a:gd name="T7" fmla="*/ 94 h 644"/>
                  <a:gd name="T8" fmla="*/ 0 w 644"/>
                  <a:gd name="T9" fmla="*/ 322 h 644"/>
                  <a:gd name="T10" fmla="*/ 95 w 644"/>
                  <a:gd name="T11" fmla="*/ 549 h 644"/>
                  <a:gd name="T12" fmla="*/ 322 w 644"/>
                  <a:gd name="T13" fmla="*/ 644 h 644"/>
                  <a:gd name="T14" fmla="*/ 550 w 644"/>
                  <a:gd name="T15" fmla="*/ 549 h 644"/>
                  <a:gd name="T16" fmla="*/ 644 w 644"/>
                  <a:gd name="T17" fmla="*/ 322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644">
                    <a:moveTo>
                      <a:pt x="644" y="322"/>
                    </a:moveTo>
                    <a:lnTo>
                      <a:pt x="550" y="94"/>
                    </a:lnTo>
                    <a:lnTo>
                      <a:pt x="322" y="0"/>
                    </a:lnTo>
                    <a:lnTo>
                      <a:pt x="95" y="94"/>
                    </a:lnTo>
                    <a:lnTo>
                      <a:pt x="0" y="322"/>
                    </a:lnTo>
                    <a:lnTo>
                      <a:pt x="95" y="549"/>
                    </a:lnTo>
                    <a:lnTo>
                      <a:pt x="322" y="644"/>
                    </a:lnTo>
                    <a:lnTo>
                      <a:pt x="550" y="549"/>
                    </a:lnTo>
                    <a:lnTo>
                      <a:pt x="644" y="32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24" name="Line 999"/>
              <p:cNvSpPr>
                <a:spLocks noChangeShapeType="1"/>
              </p:cNvSpPr>
              <p:nvPr/>
            </p:nvSpPr>
            <p:spPr bwMode="auto">
              <a:xfrm flipH="1" flipV="1">
                <a:off x="1860" y="553"/>
                <a:ext cx="224" cy="61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5" name="Line 998"/>
              <p:cNvSpPr>
                <a:spLocks noChangeShapeType="1"/>
              </p:cNvSpPr>
              <p:nvPr/>
            </p:nvSpPr>
            <p:spPr bwMode="auto">
              <a:xfrm flipH="1" flipV="1">
                <a:off x="1882" y="545"/>
                <a:ext cx="224" cy="61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6" name="Line 997"/>
              <p:cNvSpPr>
                <a:spLocks noChangeShapeType="1"/>
              </p:cNvSpPr>
              <p:nvPr/>
            </p:nvSpPr>
            <p:spPr bwMode="auto">
              <a:xfrm flipH="1" flipV="1">
                <a:off x="1883" y="382"/>
                <a:ext cx="213" cy="58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7" name="Line 996"/>
              <p:cNvSpPr>
                <a:spLocks noChangeShapeType="1"/>
              </p:cNvSpPr>
              <p:nvPr/>
            </p:nvSpPr>
            <p:spPr bwMode="auto">
              <a:xfrm flipH="1" flipV="1">
                <a:off x="1881" y="401"/>
                <a:ext cx="206" cy="56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8" name="Line 995"/>
              <p:cNvSpPr>
                <a:spLocks noChangeShapeType="1"/>
              </p:cNvSpPr>
              <p:nvPr/>
            </p:nvSpPr>
            <p:spPr bwMode="auto">
              <a:xfrm flipH="1" flipV="1">
                <a:off x="1877" y="432"/>
                <a:ext cx="197" cy="54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29" name="Line 994"/>
              <p:cNvSpPr>
                <a:spLocks noChangeShapeType="1"/>
              </p:cNvSpPr>
              <p:nvPr/>
            </p:nvSpPr>
            <p:spPr bwMode="auto">
              <a:xfrm flipH="1" flipV="1">
                <a:off x="1876" y="454"/>
                <a:ext cx="190" cy="5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30" name="Line 993"/>
              <p:cNvSpPr>
                <a:spLocks noChangeShapeType="1"/>
              </p:cNvSpPr>
              <p:nvPr/>
            </p:nvSpPr>
            <p:spPr bwMode="auto">
              <a:xfrm flipH="1" flipV="1">
                <a:off x="1871" y="482"/>
                <a:ext cx="181" cy="50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31" name="Freeform 992"/>
              <p:cNvSpPr/>
              <p:nvPr/>
            </p:nvSpPr>
            <p:spPr bwMode="auto">
              <a:xfrm>
                <a:off x="1967" y="981"/>
                <a:ext cx="57" cy="58"/>
              </a:xfrm>
              <a:custGeom>
                <a:avLst/>
                <a:gdLst>
                  <a:gd name="T0" fmla="*/ 402 w 402"/>
                  <a:gd name="T1" fmla="*/ 201 h 402"/>
                  <a:gd name="T2" fmla="*/ 343 w 402"/>
                  <a:gd name="T3" fmla="*/ 59 h 402"/>
                  <a:gd name="T4" fmla="*/ 201 w 402"/>
                  <a:gd name="T5" fmla="*/ 0 h 402"/>
                  <a:gd name="T6" fmla="*/ 59 w 402"/>
                  <a:gd name="T7" fmla="*/ 59 h 402"/>
                  <a:gd name="T8" fmla="*/ 0 w 402"/>
                  <a:gd name="T9" fmla="*/ 201 h 402"/>
                  <a:gd name="T10" fmla="*/ 59 w 402"/>
                  <a:gd name="T11" fmla="*/ 343 h 402"/>
                  <a:gd name="T12" fmla="*/ 201 w 402"/>
                  <a:gd name="T13" fmla="*/ 402 h 402"/>
                  <a:gd name="T14" fmla="*/ 343 w 402"/>
                  <a:gd name="T15" fmla="*/ 343 h 402"/>
                  <a:gd name="T16" fmla="*/ 402 w 402"/>
                  <a:gd name="T17" fmla="*/ 20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2">
                    <a:moveTo>
                      <a:pt x="402" y="201"/>
                    </a:moveTo>
                    <a:lnTo>
                      <a:pt x="343" y="59"/>
                    </a:lnTo>
                    <a:lnTo>
                      <a:pt x="201" y="0"/>
                    </a:lnTo>
                    <a:lnTo>
                      <a:pt x="59" y="59"/>
                    </a:lnTo>
                    <a:lnTo>
                      <a:pt x="0" y="201"/>
                    </a:lnTo>
                    <a:lnTo>
                      <a:pt x="59" y="343"/>
                    </a:lnTo>
                    <a:lnTo>
                      <a:pt x="201" y="402"/>
                    </a:lnTo>
                    <a:lnTo>
                      <a:pt x="343" y="343"/>
                    </a:lnTo>
                    <a:lnTo>
                      <a:pt x="402" y="20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32" name="Freeform 991"/>
              <p:cNvSpPr/>
              <p:nvPr/>
            </p:nvSpPr>
            <p:spPr bwMode="auto">
              <a:xfrm>
                <a:off x="1970" y="984"/>
                <a:ext cx="51" cy="52"/>
              </a:xfrm>
              <a:custGeom>
                <a:avLst/>
                <a:gdLst>
                  <a:gd name="T0" fmla="*/ 361 w 361"/>
                  <a:gd name="T1" fmla="*/ 182 h 363"/>
                  <a:gd name="T2" fmla="*/ 309 w 361"/>
                  <a:gd name="T3" fmla="*/ 54 h 363"/>
                  <a:gd name="T4" fmla="*/ 181 w 361"/>
                  <a:gd name="T5" fmla="*/ 0 h 363"/>
                  <a:gd name="T6" fmla="*/ 53 w 361"/>
                  <a:gd name="T7" fmla="*/ 54 h 363"/>
                  <a:gd name="T8" fmla="*/ 0 w 361"/>
                  <a:gd name="T9" fmla="*/ 182 h 363"/>
                  <a:gd name="T10" fmla="*/ 53 w 361"/>
                  <a:gd name="T11" fmla="*/ 310 h 363"/>
                  <a:gd name="T12" fmla="*/ 181 w 361"/>
                  <a:gd name="T13" fmla="*/ 363 h 363"/>
                  <a:gd name="T14" fmla="*/ 309 w 361"/>
                  <a:gd name="T15" fmla="*/ 310 h 363"/>
                  <a:gd name="T16" fmla="*/ 361 w 361"/>
                  <a:gd name="T17" fmla="*/ 18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363">
                    <a:moveTo>
                      <a:pt x="361" y="182"/>
                    </a:moveTo>
                    <a:lnTo>
                      <a:pt x="309" y="54"/>
                    </a:lnTo>
                    <a:lnTo>
                      <a:pt x="181" y="0"/>
                    </a:lnTo>
                    <a:lnTo>
                      <a:pt x="53" y="54"/>
                    </a:lnTo>
                    <a:lnTo>
                      <a:pt x="0" y="182"/>
                    </a:lnTo>
                    <a:lnTo>
                      <a:pt x="53" y="310"/>
                    </a:lnTo>
                    <a:lnTo>
                      <a:pt x="181" y="363"/>
                    </a:lnTo>
                    <a:lnTo>
                      <a:pt x="309" y="310"/>
                    </a:lnTo>
                    <a:lnTo>
                      <a:pt x="361" y="18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33" name="Freeform 990"/>
              <p:cNvSpPr/>
              <p:nvPr/>
            </p:nvSpPr>
            <p:spPr bwMode="auto">
              <a:xfrm>
                <a:off x="1985" y="991"/>
                <a:ext cx="20" cy="20"/>
              </a:xfrm>
              <a:custGeom>
                <a:avLst/>
                <a:gdLst>
                  <a:gd name="T0" fmla="*/ 140 w 140"/>
                  <a:gd name="T1" fmla="*/ 70 h 140"/>
                  <a:gd name="T2" fmla="*/ 119 w 140"/>
                  <a:gd name="T3" fmla="*/ 21 h 140"/>
                  <a:gd name="T4" fmla="*/ 70 w 140"/>
                  <a:gd name="T5" fmla="*/ 0 h 140"/>
                  <a:gd name="T6" fmla="*/ 20 w 140"/>
                  <a:gd name="T7" fmla="*/ 21 h 140"/>
                  <a:gd name="T8" fmla="*/ 0 w 140"/>
                  <a:gd name="T9" fmla="*/ 70 h 140"/>
                  <a:gd name="T10" fmla="*/ 20 w 140"/>
                  <a:gd name="T11" fmla="*/ 120 h 140"/>
                  <a:gd name="T12" fmla="*/ 70 w 140"/>
                  <a:gd name="T13" fmla="*/ 140 h 140"/>
                  <a:gd name="T14" fmla="*/ 119 w 140"/>
                  <a:gd name="T15" fmla="*/ 120 h 140"/>
                  <a:gd name="T16" fmla="*/ 140 w 140"/>
                  <a:gd name="T17" fmla="*/ 7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40">
                    <a:moveTo>
                      <a:pt x="140" y="70"/>
                    </a:moveTo>
                    <a:lnTo>
                      <a:pt x="119" y="21"/>
                    </a:lnTo>
                    <a:lnTo>
                      <a:pt x="70" y="0"/>
                    </a:lnTo>
                    <a:lnTo>
                      <a:pt x="20" y="21"/>
                    </a:lnTo>
                    <a:lnTo>
                      <a:pt x="0" y="70"/>
                    </a:lnTo>
                    <a:lnTo>
                      <a:pt x="20" y="120"/>
                    </a:lnTo>
                    <a:lnTo>
                      <a:pt x="70" y="140"/>
                    </a:lnTo>
                    <a:lnTo>
                      <a:pt x="119" y="120"/>
                    </a:lnTo>
                    <a:lnTo>
                      <a:pt x="140" y="7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34" name="Freeform 989"/>
              <p:cNvSpPr/>
              <p:nvPr/>
            </p:nvSpPr>
            <p:spPr bwMode="auto">
              <a:xfrm>
                <a:off x="1987" y="993"/>
                <a:ext cx="17" cy="17"/>
              </a:xfrm>
              <a:custGeom>
                <a:avLst/>
                <a:gdLst>
                  <a:gd name="T0" fmla="*/ 120 w 120"/>
                  <a:gd name="T1" fmla="*/ 60 h 121"/>
                  <a:gd name="T2" fmla="*/ 102 w 120"/>
                  <a:gd name="T3" fmla="*/ 18 h 121"/>
                  <a:gd name="T4" fmla="*/ 60 w 120"/>
                  <a:gd name="T5" fmla="*/ 0 h 121"/>
                  <a:gd name="T6" fmla="*/ 18 w 120"/>
                  <a:gd name="T7" fmla="*/ 18 h 121"/>
                  <a:gd name="T8" fmla="*/ 0 w 120"/>
                  <a:gd name="T9" fmla="*/ 60 h 121"/>
                  <a:gd name="T10" fmla="*/ 18 w 120"/>
                  <a:gd name="T11" fmla="*/ 102 h 121"/>
                  <a:gd name="T12" fmla="*/ 60 w 120"/>
                  <a:gd name="T13" fmla="*/ 121 h 121"/>
                  <a:gd name="T14" fmla="*/ 102 w 120"/>
                  <a:gd name="T15" fmla="*/ 102 h 121"/>
                  <a:gd name="T16" fmla="*/ 120 w 120"/>
                  <a:gd name="T17"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21">
                    <a:moveTo>
                      <a:pt x="120" y="60"/>
                    </a:moveTo>
                    <a:lnTo>
                      <a:pt x="102" y="18"/>
                    </a:lnTo>
                    <a:lnTo>
                      <a:pt x="60" y="0"/>
                    </a:lnTo>
                    <a:lnTo>
                      <a:pt x="18" y="18"/>
                    </a:lnTo>
                    <a:lnTo>
                      <a:pt x="0" y="60"/>
                    </a:lnTo>
                    <a:lnTo>
                      <a:pt x="18" y="102"/>
                    </a:lnTo>
                    <a:lnTo>
                      <a:pt x="60" y="121"/>
                    </a:lnTo>
                    <a:lnTo>
                      <a:pt x="102" y="102"/>
                    </a:lnTo>
                    <a:lnTo>
                      <a:pt x="120" y="6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35" name="Line 988"/>
              <p:cNvSpPr>
                <a:spLocks noChangeShapeType="1"/>
              </p:cNvSpPr>
              <p:nvPr/>
            </p:nvSpPr>
            <p:spPr bwMode="auto">
              <a:xfrm flipV="1">
                <a:off x="2386" y="1973"/>
                <a:ext cx="0" cy="1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36" name="Line 987"/>
              <p:cNvSpPr>
                <a:spLocks noChangeShapeType="1"/>
              </p:cNvSpPr>
              <p:nvPr/>
            </p:nvSpPr>
            <p:spPr bwMode="auto">
              <a:xfrm flipV="1">
                <a:off x="3075" y="1973"/>
                <a:ext cx="0" cy="1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37" name="Line 986"/>
              <p:cNvSpPr>
                <a:spLocks noChangeShapeType="1"/>
              </p:cNvSpPr>
              <p:nvPr/>
            </p:nvSpPr>
            <p:spPr bwMode="auto">
              <a:xfrm flipH="1">
                <a:off x="2268" y="1988"/>
                <a:ext cx="102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38" name="Line 985"/>
              <p:cNvSpPr>
                <a:spLocks noChangeShapeType="1"/>
              </p:cNvSpPr>
              <p:nvPr/>
            </p:nvSpPr>
            <p:spPr bwMode="auto">
              <a:xfrm flipH="1">
                <a:off x="2386" y="1973"/>
                <a:ext cx="68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39" name="Freeform 984"/>
              <p:cNvSpPr/>
              <p:nvPr/>
            </p:nvSpPr>
            <p:spPr bwMode="auto">
              <a:xfrm>
                <a:off x="1335" y="1278"/>
                <a:ext cx="52" cy="51"/>
              </a:xfrm>
              <a:custGeom>
                <a:avLst/>
                <a:gdLst>
                  <a:gd name="T0" fmla="*/ 361 w 361"/>
                  <a:gd name="T1" fmla="*/ 181 h 362"/>
                  <a:gd name="T2" fmla="*/ 309 w 361"/>
                  <a:gd name="T3" fmla="*/ 53 h 362"/>
                  <a:gd name="T4" fmla="*/ 181 w 361"/>
                  <a:gd name="T5" fmla="*/ 0 h 362"/>
                  <a:gd name="T6" fmla="*/ 53 w 361"/>
                  <a:gd name="T7" fmla="*/ 53 h 362"/>
                  <a:gd name="T8" fmla="*/ 0 w 361"/>
                  <a:gd name="T9" fmla="*/ 181 h 362"/>
                  <a:gd name="T10" fmla="*/ 53 w 361"/>
                  <a:gd name="T11" fmla="*/ 309 h 362"/>
                  <a:gd name="T12" fmla="*/ 181 w 361"/>
                  <a:gd name="T13" fmla="*/ 362 h 362"/>
                  <a:gd name="T14" fmla="*/ 309 w 361"/>
                  <a:gd name="T15" fmla="*/ 309 h 362"/>
                  <a:gd name="T16" fmla="*/ 361 w 361"/>
                  <a:gd name="T17" fmla="*/ 181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362">
                    <a:moveTo>
                      <a:pt x="361" y="181"/>
                    </a:moveTo>
                    <a:lnTo>
                      <a:pt x="309" y="53"/>
                    </a:lnTo>
                    <a:lnTo>
                      <a:pt x="181" y="0"/>
                    </a:lnTo>
                    <a:lnTo>
                      <a:pt x="53" y="53"/>
                    </a:lnTo>
                    <a:lnTo>
                      <a:pt x="0" y="181"/>
                    </a:lnTo>
                    <a:lnTo>
                      <a:pt x="53" y="309"/>
                    </a:lnTo>
                    <a:lnTo>
                      <a:pt x="181" y="362"/>
                    </a:lnTo>
                    <a:lnTo>
                      <a:pt x="309" y="309"/>
                    </a:lnTo>
                    <a:lnTo>
                      <a:pt x="361" y="18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40" name="Line 983"/>
              <p:cNvSpPr>
                <a:spLocks noChangeShapeType="1"/>
              </p:cNvSpPr>
              <p:nvPr/>
            </p:nvSpPr>
            <p:spPr bwMode="auto">
              <a:xfrm flipH="1">
                <a:off x="1309" y="1263"/>
                <a:ext cx="8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1" name="Line 982"/>
              <p:cNvSpPr>
                <a:spLocks noChangeShapeType="1"/>
              </p:cNvSpPr>
              <p:nvPr/>
            </p:nvSpPr>
            <p:spPr bwMode="auto">
              <a:xfrm flipH="1">
                <a:off x="1304" y="1263"/>
                <a:ext cx="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2" name="Line 981"/>
              <p:cNvSpPr>
                <a:spLocks noChangeShapeType="1"/>
              </p:cNvSpPr>
              <p:nvPr/>
            </p:nvSpPr>
            <p:spPr bwMode="auto">
              <a:xfrm>
                <a:off x="2125" y="1263"/>
                <a:ext cx="0" cy="77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3" name="Line 980"/>
              <p:cNvSpPr>
                <a:spLocks noChangeShapeType="1"/>
              </p:cNvSpPr>
              <p:nvPr/>
            </p:nvSpPr>
            <p:spPr bwMode="auto">
              <a:xfrm flipV="1">
                <a:off x="3089" y="2034"/>
                <a:ext cx="0" cy="6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4" name="Line 979"/>
              <p:cNvSpPr>
                <a:spLocks noChangeShapeType="1"/>
              </p:cNvSpPr>
              <p:nvPr/>
            </p:nvSpPr>
            <p:spPr bwMode="auto">
              <a:xfrm flipH="1">
                <a:off x="2125" y="2034"/>
                <a:ext cx="96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5" name="Line 978"/>
              <p:cNvSpPr>
                <a:spLocks noChangeShapeType="1"/>
              </p:cNvSpPr>
              <p:nvPr/>
            </p:nvSpPr>
            <p:spPr bwMode="auto">
              <a:xfrm>
                <a:off x="1309" y="1263"/>
                <a:ext cx="0" cy="140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6" name="Line 977"/>
              <p:cNvSpPr>
                <a:spLocks noChangeShapeType="1"/>
              </p:cNvSpPr>
              <p:nvPr/>
            </p:nvSpPr>
            <p:spPr bwMode="auto">
              <a:xfrm>
                <a:off x="2963" y="2034"/>
                <a:ext cx="0" cy="6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7" name="Line 976"/>
              <p:cNvSpPr>
                <a:spLocks noChangeShapeType="1"/>
              </p:cNvSpPr>
              <p:nvPr/>
            </p:nvSpPr>
            <p:spPr bwMode="auto">
              <a:xfrm flipH="1">
                <a:off x="1309" y="2666"/>
                <a:ext cx="178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8" name="Line 975"/>
              <p:cNvSpPr>
                <a:spLocks noChangeShapeType="1"/>
              </p:cNvSpPr>
              <p:nvPr/>
            </p:nvSpPr>
            <p:spPr bwMode="auto">
              <a:xfrm flipV="1">
                <a:off x="1304" y="1263"/>
                <a:ext cx="0" cy="124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49" name="Line 974"/>
              <p:cNvSpPr>
                <a:spLocks noChangeShapeType="1"/>
              </p:cNvSpPr>
              <p:nvPr/>
            </p:nvSpPr>
            <p:spPr bwMode="auto">
              <a:xfrm flipH="1">
                <a:off x="1289" y="2146"/>
                <a:ext cx="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0" name="Line 973"/>
              <p:cNvSpPr>
                <a:spLocks noChangeShapeType="1"/>
              </p:cNvSpPr>
              <p:nvPr/>
            </p:nvSpPr>
            <p:spPr bwMode="auto">
              <a:xfrm flipH="1">
                <a:off x="1289" y="2118"/>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1" name="Line 972"/>
              <p:cNvSpPr>
                <a:spLocks noChangeShapeType="1"/>
              </p:cNvSpPr>
              <p:nvPr/>
            </p:nvSpPr>
            <p:spPr bwMode="auto">
              <a:xfrm flipV="1">
                <a:off x="1304" y="2507"/>
                <a:ext cx="0" cy="15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2" name="Line 971"/>
              <p:cNvSpPr>
                <a:spLocks noChangeShapeType="1"/>
              </p:cNvSpPr>
              <p:nvPr/>
            </p:nvSpPr>
            <p:spPr bwMode="auto">
              <a:xfrm flipH="1">
                <a:off x="1302" y="2509"/>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3" name="Line 970"/>
              <p:cNvSpPr>
                <a:spLocks noChangeShapeType="1"/>
              </p:cNvSpPr>
              <p:nvPr/>
            </p:nvSpPr>
            <p:spPr bwMode="auto">
              <a:xfrm flipH="1">
                <a:off x="1289" y="2537"/>
                <a:ext cx="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4" name="Line 969"/>
              <p:cNvSpPr>
                <a:spLocks noChangeShapeType="1"/>
              </p:cNvSpPr>
              <p:nvPr/>
            </p:nvSpPr>
            <p:spPr bwMode="auto">
              <a:xfrm flipV="1">
                <a:off x="1303" y="2507"/>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5" name="Line 968"/>
              <p:cNvSpPr>
                <a:spLocks noChangeShapeType="1"/>
              </p:cNvSpPr>
              <p:nvPr/>
            </p:nvSpPr>
            <p:spPr bwMode="auto">
              <a:xfrm flipH="1">
                <a:off x="1289" y="2465"/>
                <a:ext cx="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6" name="Line 967"/>
              <p:cNvSpPr>
                <a:spLocks noChangeShapeType="1"/>
              </p:cNvSpPr>
              <p:nvPr/>
            </p:nvSpPr>
            <p:spPr bwMode="auto">
              <a:xfrm flipH="1">
                <a:off x="1289" y="2437"/>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7" name="Line 966"/>
              <p:cNvSpPr>
                <a:spLocks noChangeShapeType="1"/>
              </p:cNvSpPr>
              <p:nvPr/>
            </p:nvSpPr>
            <p:spPr bwMode="auto">
              <a:xfrm flipH="1">
                <a:off x="1289" y="2365"/>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8" name="Line 965"/>
              <p:cNvSpPr>
                <a:spLocks noChangeShapeType="1"/>
              </p:cNvSpPr>
              <p:nvPr/>
            </p:nvSpPr>
            <p:spPr bwMode="auto">
              <a:xfrm flipH="1">
                <a:off x="1289" y="2393"/>
                <a:ext cx="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59" name="Line 964"/>
              <p:cNvSpPr>
                <a:spLocks noChangeShapeType="1"/>
              </p:cNvSpPr>
              <p:nvPr/>
            </p:nvSpPr>
            <p:spPr bwMode="auto">
              <a:xfrm flipH="1">
                <a:off x="1289" y="2289"/>
                <a:ext cx="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0" name="Line 963"/>
              <p:cNvSpPr>
                <a:spLocks noChangeShapeType="1"/>
              </p:cNvSpPr>
              <p:nvPr/>
            </p:nvSpPr>
            <p:spPr bwMode="auto">
              <a:xfrm flipH="1">
                <a:off x="1289" y="2262"/>
                <a:ext cx="14" cy="2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1" name="Line 962"/>
              <p:cNvSpPr>
                <a:spLocks noChangeShapeType="1"/>
              </p:cNvSpPr>
              <p:nvPr/>
            </p:nvSpPr>
            <p:spPr bwMode="auto">
              <a:xfrm flipH="1">
                <a:off x="1289" y="2190"/>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2" name="Line 961"/>
              <p:cNvSpPr>
                <a:spLocks noChangeShapeType="1"/>
              </p:cNvSpPr>
              <p:nvPr/>
            </p:nvSpPr>
            <p:spPr bwMode="auto">
              <a:xfrm flipH="1">
                <a:off x="1289" y="2218"/>
                <a:ext cx="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3" name="Line 960"/>
              <p:cNvSpPr>
                <a:spLocks noChangeShapeType="1"/>
              </p:cNvSpPr>
              <p:nvPr/>
            </p:nvSpPr>
            <p:spPr bwMode="auto">
              <a:xfrm flipH="1">
                <a:off x="1301" y="2511"/>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4" name="Line 959"/>
              <p:cNvSpPr>
                <a:spLocks noChangeShapeType="1"/>
              </p:cNvSpPr>
              <p:nvPr/>
            </p:nvSpPr>
            <p:spPr bwMode="auto">
              <a:xfrm>
                <a:off x="1295" y="2517"/>
                <a:ext cx="0" cy="1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5" name="Line 958"/>
              <p:cNvSpPr>
                <a:spLocks noChangeShapeType="1"/>
              </p:cNvSpPr>
              <p:nvPr/>
            </p:nvSpPr>
            <p:spPr bwMode="auto">
              <a:xfrm>
                <a:off x="1301" y="2534"/>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6" name="Freeform 957"/>
              <p:cNvSpPr/>
              <p:nvPr/>
            </p:nvSpPr>
            <p:spPr bwMode="auto">
              <a:xfrm>
                <a:off x="1295" y="2511"/>
                <a:ext cx="6" cy="6"/>
              </a:xfrm>
              <a:custGeom>
                <a:avLst/>
                <a:gdLst>
                  <a:gd name="T0" fmla="*/ 40 w 40"/>
                  <a:gd name="T1" fmla="*/ 0 h 41"/>
                  <a:gd name="T2" fmla="*/ 11 w 40"/>
                  <a:gd name="T3" fmla="*/ 12 h 41"/>
                  <a:gd name="T4" fmla="*/ 0 w 40"/>
                  <a:gd name="T5" fmla="*/ 41 h 41"/>
                </a:gdLst>
                <a:ahLst/>
                <a:cxnLst>
                  <a:cxn ang="0">
                    <a:pos x="T0" y="T1"/>
                  </a:cxn>
                  <a:cxn ang="0">
                    <a:pos x="T2" y="T3"/>
                  </a:cxn>
                  <a:cxn ang="0">
                    <a:pos x="T4" y="T5"/>
                  </a:cxn>
                </a:cxnLst>
                <a:rect l="0" t="0" r="r" b="b"/>
                <a:pathLst>
                  <a:path w="40" h="41">
                    <a:moveTo>
                      <a:pt x="40" y="0"/>
                    </a:moveTo>
                    <a:lnTo>
                      <a:pt x="11" y="12"/>
                    </a:lnTo>
                    <a:lnTo>
                      <a:pt x="0" y="41"/>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67" name="Freeform 956"/>
              <p:cNvSpPr/>
              <p:nvPr/>
            </p:nvSpPr>
            <p:spPr bwMode="auto">
              <a:xfrm>
                <a:off x="1295" y="2528"/>
                <a:ext cx="6" cy="6"/>
              </a:xfrm>
              <a:custGeom>
                <a:avLst/>
                <a:gdLst>
                  <a:gd name="T0" fmla="*/ 0 w 40"/>
                  <a:gd name="T1" fmla="*/ 0 h 40"/>
                  <a:gd name="T2" fmla="*/ 11 w 40"/>
                  <a:gd name="T3" fmla="*/ 28 h 40"/>
                  <a:gd name="T4" fmla="*/ 40 w 40"/>
                  <a:gd name="T5" fmla="*/ 40 h 40"/>
                </a:gdLst>
                <a:ahLst/>
                <a:cxnLst>
                  <a:cxn ang="0">
                    <a:pos x="T0" y="T1"/>
                  </a:cxn>
                  <a:cxn ang="0">
                    <a:pos x="T2" y="T3"/>
                  </a:cxn>
                  <a:cxn ang="0">
                    <a:pos x="T4" y="T5"/>
                  </a:cxn>
                </a:cxnLst>
                <a:rect l="0" t="0" r="r" b="b"/>
                <a:pathLst>
                  <a:path w="40" h="40">
                    <a:moveTo>
                      <a:pt x="0" y="0"/>
                    </a:moveTo>
                    <a:lnTo>
                      <a:pt x="11" y="28"/>
                    </a:lnTo>
                    <a:lnTo>
                      <a:pt x="40" y="4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68" name="Line 955"/>
              <p:cNvSpPr>
                <a:spLocks noChangeShapeType="1"/>
              </p:cNvSpPr>
              <p:nvPr/>
            </p:nvSpPr>
            <p:spPr bwMode="auto">
              <a:xfrm>
                <a:off x="1304" y="2666"/>
                <a:ext cx="144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69" name="Line 954"/>
              <p:cNvSpPr>
                <a:spLocks noChangeShapeType="1"/>
              </p:cNvSpPr>
              <p:nvPr/>
            </p:nvSpPr>
            <p:spPr bwMode="auto">
              <a:xfrm flipH="1">
                <a:off x="2314" y="1950"/>
                <a:ext cx="90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0" name="Line 953"/>
              <p:cNvSpPr>
                <a:spLocks noChangeShapeType="1"/>
              </p:cNvSpPr>
              <p:nvPr/>
            </p:nvSpPr>
            <p:spPr bwMode="auto">
              <a:xfrm flipH="1">
                <a:off x="2300" y="1973"/>
                <a:ext cx="86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1" name="Freeform 952"/>
              <p:cNvSpPr/>
              <p:nvPr/>
            </p:nvSpPr>
            <p:spPr bwMode="auto">
              <a:xfrm>
                <a:off x="3223" y="1922"/>
                <a:ext cx="28" cy="28"/>
              </a:xfrm>
              <a:custGeom>
                <a:avLst/>
                <a:gdLst>
                  <a:gd name="T0" fmla="*/ 0 w 201"/>
                  <a:gd name="T1" fmla="*/ 201 h 201"/>
                  <a:gd name="T2" fmla="*/ 143 w 201"/>
                  <a:gd name="T3" fmla="*/ 142 h 201"/>
                  <a:gd name="T4" fmla="*/ 201 w 201"/>
                  <a:gd name="T5" fmla="*/ 0 h 201"/>
                </a:gdLst>
                <a:ahLst/>
                <a:cxnLst>
                  <a:cxn ang="0">
                    <a:pos x="T0" y="T1"/>
                  </a:cxn>
                  <a:cxn ang="0">
                    <a:pos x="T2" y="T3"/>
                  </a:cxn>
                  <a:cxn ang="0">
                    <a:pos x="T4" y="T5"/>
                  </a:cxn>
                </a:cxnLst>
                <a:rect l="0" t="0" r="r" b="b"/>
                <a:pathLst>
                  <a:path w="201" h="201">
                    <a:moveTo>
                      <a:pt x="0" y="201"/>
                    </a:moveTo>
                    <a:lnTo>
                      <a:pt x="143" y="142"/>
                    </a:lnTo>
                    <a:lnTo>
                      <a:pt x="201"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72" name="Line 951"/>
              <p:cNvSpPr>
                <a:spLocks noChangeShapeType="1"/>
              </p:cNvSpPr>
              <p:nvPr/>
            </p:nvSpPr>
            <p:spPr bwMode="auto">
              <a:xfrm>
                <a:off x="3251" y="1374"/>
                <a:ext cx="0" cy="54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3" name="Line 950"/>
              <p:cNvSpPr>
                <a:spLocks noChangeShapeType="1"/>
              </p:cNvSpPr>
              <p:nvPr/>
            </p:nvSpPr>
            <p:spPr bwMode="auto">
              <a:xfrm flipV="1">
                <a:off x="3161" y="1950"/>
                <a:ext cx="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4" name="Line 949"/>
              <p:cNvSpPr>
                <a:spLocks noChangeShapeType="1"/>
              </p:cNvSpPr>
              <p:nvPr/>
            </p:nvSpPr>
            <p:spPr bwMode="auto">
              <a:xfrm flipH="1">
                <a:off x="1876" y="297"/>
                <a:ext cx="1" cy="2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5" name="Line 948"/>
              <p:cNvSpPr>
                <a:spLocks noChangeShapeType="1"/>
              </p:cNvSpPr>
              <p:nvPr/>
            </p:nvSpPr>
            <p:spPr bwMode="auto">
              <a:xfrm flipH="1">
                <a:off x="1882" y="313"/>
                <a:ext cx="1" cy="2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6" name="Line 947"/>
              <p:cNvSpPr>
                <a:spLocks noChangeShapeType="1"/>
              </p:cNvSpPr>
              <p:nvPr/>
            </p:nvSpPr>
            <p:spPr bwMode="auto">
              <a:xfrm flipH="1">
                <a:off x="1872" y="355"/>
                <a:ext cx="1" cy="2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7" name="Line 946"/>
              <p:cNvSpPr>
                <a:spLocks noChangeShapeType="1"/>
              </p:cNvSpPr>
              <p:nvPr/>
            </p:nvSpPr>
            <p:spPr bwMode="auto">
              <a:xfrm flipH="1">
                <a:off x="1881" y="378"/>
                <a:ext cx="1" cy="2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8" name="Line 945"/>
              <p:cNvSpPr>
                <a:spLocks noChangeShapeType="1"/>
              </p:cNvSpPr>
              <p:nvPr/>
            </p:nvSpPr>
            <p:spPr bwMode="auto">
              <a:xfrm flipH="1">
                <a:off x="1869" y="413"/>
                <a:ext cx="1" cy="2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79" name="Line 944"/>
              <p:cNvSpPr>
                <a:spLocks noChangeShapeType="1"/>
              </p:cNvSpPr>
              <p:nvPr/>
            </p:nvSpPr>
            <p:spPr bwMode="auto">
              <a:xfrm flipH="1">
                <a:off x="1879" y="507"/>
                <a:ext cx="1" cy="3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0" name="Line 943"/>
              <p:cNvSpPr>
                <a:spLocks noChangeShapeType="1"/>
              </p:cNvSpPr>
              <p:nvPr/>
            </p:nvSpPr>
            <p:spPr bwMode="auto">
              <a:xfrm flipH="1" flipV="1">
                <a:off x="1872" y="283"/>
                <a:ext cx="5" cy="1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1" name="Line 942"/>
              <p:cNvSpPr>
                <a:spLocks noChangeShapeType="1"/>
              </p:cNvSpPr>
              <p:nvPr/>
            </p:nvSpPr>
            <p:spPr bwMode="auto">
              <a:xfrm flipH="1" flipV="1">
                <a:off x="1844" y="166"/>
                <a:ext cx="35" cy="9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2" name="Line 941"/>
              <p:cNvSpPr>
                <a:spLocks noChangeShapeType="1"/>
              </p:cNvSpPr>
              <p:nvPr/>
            </p:nvSpPr>
            <p:spPr bwMode="auto">
              <a:xfrm flipH="1" flipV="1">
                <a:off x="1831" y="171"/>
                <a:ext cx="46" cy="1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3" name="Line 940"/>
              <p:cNvSpPr>
                <a:spLocks noChangeShapeType="1"/>
              </p:cNvSpPr>
              <p:nvPr/>
            </p:nvSpPr>
            <p:spPr bwMode="auto">
              <a:xfrm flipH="1" flipV="1">
                <a:off x="1853" y="257"/>
                <a:ext cx="23" cy="6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4" name="Line 939"/>
              <p:cNvSpPr>
                <a:spLocks noChangeShapeType="1"/>
              </p:cNvSpPr>
              <p:nvPr/>
            </p:nvSpPr>
            <p:spPr bwMode="auto">
              <a:xfrm flipH="1" flipV="1">
                <a:off x="1840" y="262"/>
                <a:ext cx="33" cy="9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5" name="Line 938"/>
              <p:cNvSpPr>
                <a:spLocks noChangeShapeType="1"/>
              </p:cNvSpPr>
              <p:nvPr/>
            </p:nvSpPr>
            <p:spPr bwMode="auto">
              <a:xfrm flipH="1" flipV="1">
                <a:off x="1862" y="349"/>
                <a:ext cx="10"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6" name="Line 937"/>
              <p:cNvSpPr>
                <a:spLocks noChangeShapeType="1"/>
              </p:cNvSpPr>
              <p:nvPr/>
            </p:nvSpPr>
            <p:spPr bwMode="auto">
              <a:xfrm flipH="1" flipV="1">
                <a:off x="1849" y="354"/>
                <a:ext cx="21" cy="5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7" name="Line 936"/>
              <p:cNvSpPr>
                <a:spLocks noChangeShapeType="1"/>
              </p:cNvSpPr>
              <p:nvPr/>
            </p:nvSpPr>
            <p:spPr bwMode="auto">
              <a:xfrm flipH="1">
                <a:off x="1863" y="471"/>
                <a:ext cx="4" cy="7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8" name="Line 935"/>
              <p:cNvSpPr>
                <a:spLocks noChangeShapeType="1"/>
              </p:cNvSpPr>
              <p:nvPr/>
            </p:nvSpPr>
            <p:spPr bwMode="auto">
              <a:xfrm flipH="1" flipV="1">
                <a:off x="1858" y="446"/>
                <a:ext cx="9" cy="2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89" name="Line 934"/>
              <p:cNvSpPr>
                <a:spLocks noChangeShapeType="1"/>
              </p:cNvSpPr>
              <p:nvPr/>
            </p:nvSpPr>
            <p:spPr bwMode="auto">
              <a:xfrm flipH="1">
                <a:off x="1883" y="248"/>
                <a:ext cx="1" cy="2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0" name="Line 933"/>
              <p:cNvSpPr>
                <a:spLocks noChangeShapeType="1"/>
              </p:cNvSpPr>
              <p:nvPr/>
            </p:nvSpPr>
            <p:spPr bwMode="auto">
              <a:xfrm flipH="1">
                <a:off x="1879" y="239"/>
                <a:ext cx="1" cy="2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1" name="Line 932"/>
              <p:cNvSpPr>
                <a:spLocks noChangeShapeType="1"/>
              </p:cNvSpPr>
              <p:nvPr/>
            </p:nvSpPr>
            <p:spPr bwMode="auto">
              <a:xfrm flipH="1" flipV="1">
                <a:off x="1860" y="553"/>
                <a:ext cx="224" cy="61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2" name="Line 931"/>
              <p:cNvSpPr>
                <a:spLocks noChangeShapeType="1"/>
              </p:cNvSpPr>
              <p:nvPr/>
            </p:nvSpPr>
            <p:spPr bwMode="auto">
              <a:xfrm flipH="1" flipV="1">
                <a:off x="1882" y="545"/>
                <a:ext cx="224" cy="61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3" name="Line 930"/>
              <p:cNvSpPr>
                <a:spLocks noChangeShapeType="1"/>
              </p:cNvSpPr>
              <p:nvPr/>
            </p:nvSpPr>
            <p:spPr bwMode="auto">
              <a:xfrm flipH="1" flipV="1">
                <a:off x="1838" y="72"/>
                <a:ext cx="337" cy="9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4" name="Line 929"/>
              <p:cNvSpPr>
                <a:spLocks noChangeShapeType="1"/>
              </p:cNvSpPr>
              <p:nvPr/>
            </p:nvSpPr>
            <p:spPr bwMode="auto">
              <a:xfrm flipH="1" flipV="1">
                <a:off x="1822" y="78"/>
                <a:ext cx="331" cy="91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5" name="Freeform 928"/>
              <p:cNvSpPr/>
              <p:nvPr/>
            </p:nvSpPr>
            <p:spPr bwMode="auto">
              <a:xfrm>
                <a:off x="1860" y="539"/>
                <a:ext cx="22" cy="14"/>
              </a:xfrm>
              <a:custGeom>
                <a:avLst/>
                <a:gdLst>
                  <a:gd name="T0" fmla="*/ 151 w 151"/>
                  <a:gd name="T1" fmla="*/ 48 h 103"/>
                  <a:gd name="T2" fmla="*/ 110 w 151"/>
                  <a:gd name="T3" fmla="*/ 3 h 103"/>
                  <a:gd name="T4" fmla="*/ 48 w 151"/>
                  <a:gd name="T5" fmla="*/ 0 h 103"/>
                  <a:gd name="T6" fmla="*/ 2 w 151"/>
                  <a:gd name="T7" fmla="*/ 41 h 103"/>
                  <a:gd name="T8" fmla="*/ 0 w 151"/>
                  <a:gd name="T9" fmla="*/ 103 h 103"/>
                </a:gdLst>
                <a:ahLst/>
                <a:cxnLst>
                  <a:cxn ang="0">
                    <a:pos x="T0" y="T1"/>
                  </a:cxn>
                  <a:cxn ang="0">
                    <a:pos x="T2" y="T3"/>
                  </a:cxn>
                  <a:cxn ang="0">
                    <a:pos x="T4" y="T5"/>
                  </a:cxn>
                  <a:cxn ang="0">
                    <a:pos x="T6" y="T7"/>
                  </a:cxn>
                  <a:cxn ang="0">
                    <a:pos x="T8" y="T9"/>
                  </a:cxn>
                </a:cxnLst>
                <a:rect l="0" t="0" r="r" b="b"/>
                <a:pathLst>
                  <a:path w="151" h="103">
                    <a:moveTo>
                      <a:pt x="151" y="48"/>
                    </a:moveTo>
                    <a:lnTo>
                      <a:pt x="110" y="3"/>
                    </a:lnTo>
                    <a:lnTo>
                      <a:pt x="48" y="0"/>
                    </a:lnTo>
                    <a:lnTo>
                      <a:pt x="2" y="41"/>
                    </a:lnTo>
                    <a:lnTo>
                      <a:pt x="0" y="103"/>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96" name="Freeform 927"/>
              <p:cNvSpPr/>
              <p:nvPr/>
            </p:nvSpPr>
            <p:spPr bwMode="auto">
              <a:xfrm>
                <a:off x="1822" y="67"/>
                <a:ext cx="16" cy="11"/>
              </a:xfrm>
              <a:custGeom>
                <a:avLst/>
                <a:gdLst>
                  <a:gd name="T0" fmla="*/ 114 w 114"/>
                  <a:gd name="T1" fmla="*/ 36 h 78"/>
                  <a:gd name="T2" fmla="*/ 83 w 114"/>
                  <a:gd name="T3" fmla="*/ 2 h 78"/>
                  <a:gd name="T4" fmla="*/ 36 w 114"/>
                  <a:gd name="T5" fmla="*/ 0 h 78"/>
                  <a:gd name="T6" fmla="*/ 2 w 114"/>
                  <a:gd name="T7" fmla="*/ 31 h 78"/>
                  <a:gd name="T8" fmla="*/ 0 w 114"/>
                  <a:gd name="T9" fmla="*/ 78 h 78"/>
                </a:gdLst>
                <a:ahLst/>
                <a:cxnLst>
                  <a:cxn ang="0">
                    <a:pos x="T0" y="T1"/>
                  </a:cxn>
                  <a:cxn ang="0">
                    <a:pos x="T2" y="T3"/>
                  </a:cxn>
                  <a:cxn ang="0">
                    <a:pos x="T4" y="T5"/>
                  </a:cxn>
                  <a:cxn ang="0">
                    <a:pos x="T6" y="T7"/>
                  </a:cxn>
                  <a:cxn ang="0">
                    <a:pos x="T8" y="T9"/>
                  </a:cxn>
                </a:cxnLst>
                <a:rect l="0" t="0" r="r" b="b"/>
                <a:pathLst>
                  <a:path w="114" h="78">
                    <a:moveTo>
                      <a:pt x="114" y="36"/>
                    </a:moveTo>
                    <a:lnTo>
                      <a:pt x="83" y="2"/>
                    </a:lnTo>
                    <a:lnTo>
                      <a:pt x="36" y="0"/>
                    </a:lnTo>
                    <a:lnTo>
                      <a:pt x="2" y="31"/>
                    </a:lnTo>
                    <a:lnTo>
                      <a:pt x="0" y="78"/>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797" name="Line 926"/>
              <p:cNvSpPr>
                <a:spLocks noChangeShapeType="1"/>
              </p:cNvSpPr>
              <p:nvPr/>
            </p:nvSpPr>
            <p:spPr bwMode="auto">
              <a:xfrm flipH="1" flipV="1">
                <a:off x="1879" y="261"/>
                <a:ext cx="273" cy="75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8" name="Line 925"/>
              <p:cNvSpPr>
                <a:spLocks noChangeShapeType="1"/>
              </p:cNvSpPr>
              <p:nvPr/>
            </p:nvSpPr>
            <p:spPr bwMode="auto">
              <a:xfrm flipH="1" flipV="1">
                <a:off x="1877" y="297"/>
                <a:ext cx="264" cy="72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799" name="Line 924"/>
              <p:cNvSpPr>
                <a:spLocks noChangeShapeType="1"/>
              </p:cNvSpPr>
              <p:nvPr/>
            </p:nvSpPr>
            <p:spPr bwMode="auto">
              <a:xfrm flipH="1" flipV="1">
                <a:off x="1876" y="319"/>
                <a:ext cx="257" cy="70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00" name="Line 923"/>
              <p:cNvSpPr>
                <a:spLocks noChangeShapeType="1"/>
              </p:cNvSpPr>
              <p:nvPr/>
            </p:nvSpPr>
            <p:spPr bwMode="auto">
              <a:xfrm flipH="1" flipV="1">
                <a:off x="1873" y="355"/>
                <a:ext cx="247" cy="67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01" name="Line 922"/>
              <p:cNvSpPr>
                <a:spLocks noChangeShapeType="1"/>
              </p:cNvSpPr>
              <p:nvPr/>
            </p:nvSpPr>
            <p:spPr bwMode="auto">
              <a:xfrm flipH="1" flipV="1">
                <a:off x="1872" y="377"/>
                <a:ext cx="239" cy="65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02" name="Line 921"/>
              <p:cNvSpPr>
                <a:spLocks noChangeShapeType="1"/>
              </p:cNvSpPr>
              <p:nvPr/>
            </p:nvSpPr>
            <p:spPr bwMode="auto">
              <a:xfrm flipH="1" flipV="1">
                <a:off x="1870" y="413"/>
                <a:ext cx="228" cy="62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03" name="Line 920"/>
              <p:cNvSpPr>
                <a:spLocks noChangeShapeType="1"/>
              </p:cNvSpPr>
              <p:nvPr/>
            </p:nvSpPr>
            <p:spPr bwMode="auto">
              <a:xfrm flipH="1" flipV="1">
                <a:off x="1871" y="441"/>
                <a:ext cx="219" cy="60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04" name="Line 919"/>
              <p:cNvSpPr>
                <a:spLocks noChangeShapeType="1"/>
              </p:cNvSpPr>
              <p:nvPr/>
            </p:nvSpPr>
            <p:spPr bwMode="auto">
              <a:xfrm flipH="1" flipV="1">
                <a:off x="1867" y="471"/>
                <a:ext cx="209" cy="57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05" name="Freeform 918"/>
              <p:cNvSpPr/>
              <p:nvPr/>
            </p:nvSpPr>
            <p:spPr bwMode="auto">
              <a:xfrm>
                <a:off x="1858" y="436"/>
                <a:ext cx="13" cy="10"/>
              </a:xfrm>
              <a:custGeom>
                <a:avLst/>
                <a:gdLst>
                  <a:gd name="T0" fmla="*/ 94 w 94"/>
                  <a:gd name="T1" fmla="*/ 30 h 64"/>
                  <a:gd name="T2" fmla="*/ 68 w 94"/>
                  <a:gd name="T3" fmla="*/ 2 h 64"/>
                  <a:gd name="T4" fmla="*/ 30 w 94"/>
                  <a:gd name="T5" fmla="*/ 0 h 64"/>
                  <a:gd name="T6" fmla="*/ 1 w 94"/>
                  <a:gd name="T7" fmla="*/ 25 h 64"/>
                  <a:gd name="T8" fmla="*/ 0 w 94"/>
                  <a:gd name="T9" fmla="*/ 64 h 64"/>
                </a:gdLst>
                <a:ahLst/>
                <a:cxnLst>
                  <a:cxn ang="0">
                    <a:pos x="T0" y="T1"/>
                  </a:cxn>
                  <a:cxn ang="0">
                    <a:pos x="T2" y="T3"/>
                  </a:cxn>
                  <a:cxn ang="0">
                    <a:pos x="T4" y="T5"/>
                  </a:cxn>
                  <a:cxn ang="0">
                    <a:pos x="T6" y="T7"/>
                  </a:cxn>
                  <a:cxn ang="0">
                    <a:pos x="T8" y="T9"/>
                  </a:cxn>
                </a:cxnLst>
                <a:rect l="0" t="0" r="r" b="b"/>
                <a:pathLst>
                  <a:path w="94" h="64">
                    <a:moveTo>
                      <a:pt x="94" y="30"/>
                    </a:moveTo>
                    <a:lnTo>
                      <a:pt x="68" y="2"/>
                    </a:lnTo>
                    <a:lnTo>
                      <a:pt x="30" y="0"/>
                    </a:lnTo>
                    <a:lnTo>
                      <a:pt x="1" y="25"/>
                    </a:lnTo>
                    <a:lnTo>
                      <a:pt x="0" y="64"/>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06" name="Freeform 917"/>
              <p:cNvSpPr/>
              <p:nvPr/>
            </p:nvSpPr>
            <p:spPr bwMode="auto">
              <a:xfrm>
                <a:off x="1849" y="345"/>
                <a:ext cx="13" cy="9"/>
              </a:xfrm>
              <a:custGeom>
                <a:avLst/>
                <a:gdLst>
                  <a:gd name="T0" fmla="*/ 95 w 95"/>
                  <a:gd name="T1" fmla="*/ 30 h 64"/>
                  <a:gd name="T2" fmla="*/ 68 w 95"/>
                  <a:gd name="T3" fmla="*/ 1 h 64"/>
                  <a:gd name="T4" fmla="*/ 30 w 95"/>
                  <a:gd name="T5" fmla="*/ 0 h 64"/>
                  <a:gd name="T6" fmla="*/ 2 w 95"/>
                  <a:gd name="T7" fmla="*/ 26 h 64"/>
                  <a:gd name="T8" fmla="*/ 0 w 95"/>
                  <a:gd name="T9" fmla="*/ 64 h 64"/>
                </a:gdLst>
                <a:ahLst/>
                <a:cxnLst>
                  <a:cxn ang="0">
                    <a:pos x="T0" y="T1"/>
                  </a:cxn>
                  <a:cxn ang="0">
                    <a:pos x="T2" y="T3"/>
                  </a:cxn>
                  <a:cxn ang="0">
                    <a:pos x="T4" y="T5"/>
                  </a:cxn>
                  <a:cxn ang="0">
                    <a:pos x="T6" y="T7"/>
                  </a:cxn>
                  <a:cxn ang="0">
                    <a:pos x="T8" y="T9"/>
                  </a:cxn>
                </a:cxnLst>
                <a:rect l="0" t="0" r="r" b="b"/>
                <a:pathLst>
                  <a:path w="95" h="64">
                    <a:moveTo>
                      <a:pt x="95" y="30"/>
                    </a:moveTo>
                    <a:lnTo>
                      <a:pt x="68" y="1"/>
                    </a:lnTo>
                    <a:lnTo>
                      <a:pt x="30" y="0"/>
                    </a:lnTo>
                    <a:lnTo>
                      <a:pt x="2" y="26"/>
                    </a:lnTo>
                    <a:lnTo>
                      <a:pt x="0" y="64"/>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07" name="Freeform 916"/>
              <p:cNvSpPr/>
              <p:nvPr/>
            </p:nvSpPr>
            <p:spPr bwMode="auto">
              <a:xfrm>
                <a:off x="1840" y="253"/>
                <a:ext cx="13" cy="9"/>
              </a:xfrm>
              <a:custGeom>
                <a:avLst/>
                <a:gdLst>
                  <a:gd name="T0" fmla="*/ 94 w 94"/>
                  <a:gd name="T1" fmla="*/ 30 h 65"/>
                  <a:gd name="T2" fmla="*/ 68 w 94"/>
                  <a:gd name="T3" fmla="*/ 2 h 65"/>
                  <a:gd name="T4" fmla="*/ 30 w 94"/>
                  <a:gd name="T5" fmla="*/ 0 h 65"/>
                  <a:gd name="T6" fmla="*/ 1 w 94"/>
                  <a:gd name="T7" fmla="*/ 26 h 65"/>
                  <a:gd name="T8" fmla="*/ 0 w 94"/>
                  <a:gd name="T9" fmla="*/ 65 h 65"/>
                </a:gdLst>
                <a:ahLst/>
                <a:cxnLst>
                  <a:cxn ang="0">
                    <a:pos x="T0" y="T1"/>
                  </a:cxn>
                  <a:cxn ang="0">
                    <a:pos x="T2" y="T3"/>
                  </a:cxn>
                  <a:cxn ang="0">
                    <a:pos x="T4" y="T5"/>
                  </a:cxn>
                  <a:cxn ang="0">
                    <a:pos x="T6" y="T7"/>
                  </a:cxn>
                  <a:cxn ang="0">
                    <a:pos x="T8" y="T9"/>
                  </a:cxn>
                </a:cxnLst>
                <a:rect l="0" t="0" r="r" b="b"/>
                <a:pathLst>
                  <a:path w="94" h="65">
                    <a:moveTo>
                      <a:pt x="94" y="30"/>
                    </a:moveTo>
                    <a:lnTo>
                      <a:pt x="68" y="2"/>
                    </a:lnTo>
                    <a:lnTo>
                      <a:pt x="30" y="0"/>
                    </a:lnTo>
                    <a:lnTo>
                      <a:pt x="1" y="26"/>
                    </a:lnTo>
                    <a:lnTo>
                      <a:pt x="0" y="65"/>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08" name="Freeform 915"/>
              <p:cNvSpPr/>
              <p:nvPr/>
            </p:nvSpPr>
            <p:spPr bwMode="auto">
              <a:xfrm>
                <a:off x="1831" y="162"/>
                <a:ext cx="13" cy="9"/>
              </a:xfrm>
              <a:custGeom>
                <a:avLst/>
                <a:gdLst>
                  <a:gd name="T0" fmla="*/ 95 w 95"/>
                  <a:gd name="T1" fmla="*/ 30 h 64"/>
                  <a:gd name="T2" fmla="*/ 69 w 95"/>
                  <a:gd name="T3" fmla="*/ 1 h 64"/>
                  <a:gd name="T4" fmla="*/ 31 w 95"/>
                  <a:gd name="T5" fmla="*/ 0 h 64"/>
                  <a:gd name="T6" fmla="*/ 2 w 95"/>
                  <a:gd name="T7" fmla="*/ 26 h 64"/>
                  <a:gd name="T8" fmla="*/ 0 w 95"/>
                  <a:gd name="T9" fmla="*/ 64 h 64"/>
                </a:gdLst>
                <a:ahLst/>
                <a:cxnLst>
                  <a:cxn ang="0">
                    <a:pos x="T0" y="T1"/>
                  </a:cxn>
                  <a:cxn ang="0">
                    <a:pos x="T2" y="T3"/>
                  </a:cxn>
                  <a:cxn ang="0">
                    <a:pos x="T4" y="T5"/>
                  </a:cxn>
                  <a:cxn ang="0">
                    <a:pos x="T6" y="T7"/>
                  </a:cxn>
                  <a:cxn ang="0">
                    <a:pos x="T8" y="T9"/>
                  </a:cxn>
                </a:cxnLst>
                <a:rect l="0" t="0" r="r" b="b"/>
                <a:pathLst>
                  <a:path w="95" h="64">
                    <a:moveTo>
                      <a:pt x="95" y="30"/>
                    </a:moveTo>
                    <a:lnTo>
                      <a:pt x="69" y="1"/>
                    </a:lnTo>
                    <a:lnTo>
                      <a:pt x="31" y="0"/>
                    </a:lnTo>
                    <a:lnTo>
                      <a:pt x="2" y="26"/>
                    </a:lnTo>
                    <a:lnTo>
                      <a:pt x="0" y="64"/>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09" name="Line 914"/>
              <p:cNvSpPr>
                <a:spLocks noChangeShapeType="1"/>
              </p:cNvSpPr>
              <p:nvPr/>
            </p:nvSpPr>
            <p:spPr bwMode="auto">
              <a:xfrm flipH="1" flipV="1">
                <a:off x="1886" y="525"/>
                <a:ext cx="9"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0" name="Line 913"/>
              <p:cNvSpPr>
                <a:spLocks noChangeShapeType="1"/>
              </p:cNvSpPr>
              <p:nvPr/>
            </p:nvSpPr>
            <p:spPr bwMode="auto">
              <a:xfrm flipH="1" flipV="1">
                <a:off x="1881" y="444"/>
                <a:ext cx="20" cy="5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1" name="Line 912"/>
              <p:cNvSpPr>
                <a:spLocks noChangeShapeType="1"/>
              </p:cNvSpPr>
              <p:nvPr/>
            </p:nvSpPr>
            <p:spPr bwMode="auto">
              <a:xfrm flipH="1" flipV="1">
                <a:off x="1895" y="439"/>
                <a:ext cx="10"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2" name="Line 911"/>
              <p:cNvSpPr>
                <a:spLocks noChangeShapeType="1"/>
              </p:cNvSpPr>
              <p:nvPr/>
            </p:nvSpPr>
            <p:spPr bwMode="auto">
              <a:xfrm flipH="1" flipV="1">
                <a:off x="1882" y="378"/>
                <a:ext cx="25" cy="7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3" name="Line 910"/>
              <p:cNvSpPr>
                <a:spLocks noChangeShapeType="1"/>
              </p:cNvSpPr>
              <p:nvPr/>
            </p:nvSpPr>
            <p:spPr bwMode="auto">
              <a:xfrm flipH="1" flipV="1">
                <a:off x="1890" y="359"/>
                <a:ext cx="21" cy="5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4" name="Line 909"/>
              <p:cNvSpPr>
                <a:spLocks noChangeShapeType="1"/>
              </p:cNvSpPr>
              <p:nvPr/>
            </p:nvSpPr>
            <p:spPr bwMode="auto">
              <a:xfrm flipH="1" flipV="1">
                <a:off x="1883" y="313"/>
                <a:ext cx="31" cy="8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5" name="Line 908"/>
              <p:cNvSpPr>
                <a:spLocks noChangeShapeType="1"/>
              </p:cNvSpPr>
              <p:nvPr/>
            </p:nvSpPr>
            <p:spPr bwMode="auto">
              <a:xfrm flipH="1" flipV="1">
                <a:off x="1885" y="278"/>
                <a:ext cx="33" cy="9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6" name="Freeform 907"/>
              <p:cNvSpPr/>
              <p:nvPr/>
            </p:nvSpPr>
            <p:spPr bwMode="auto">
              <a:xfrm>
                <a:off x="3265" y="1347"/>
                <a:ext cx="14" cy="27"/>
              </a:xfrm>
              <a:custGeom>
                <a:avLst/>
                <a:gdLst>
                  <a:gd name="T0" fmla="*/ 0 w 95"/>
                  <a:gd name="T1" fmla="*/ 191 h 191"/>
                  <a:gd name="T2" fmla="*/ 67 w 95"/>
                  <a:gd name="T3" fmla="*/ 163 h 191"/>
                  <a:gd name="T4" fmla="*/ 95 w 95"/>
                  <a:gd name="T5" fmla="*/ 95 h 191"/>
                  <a:gd name="T6" fmla="*/ 67 w 95"/>
                  <a:gd name="T7" fmla="*/ 28 h 191"/>
                  <a:gd name="T8" fmla="*/ 0 w 95"/>
                  <a:gd name="T9" fmla="*/ 0 h 191"/>
                </a:gdLst>
                <a:ahLst/>
                <a:cxnLst>
                  <a:cxn ang="0">
                    <a:pos x="T0" y="T1"/>
                  </a:cxn>
                  <a:cxn ang="0">
                    <a:pos x="T2" y="T3"/>
                  </a:cxn>
                  <a:cxn ang="0">
                    <a:pos x="T4" y="T5"/>
                  </a:cxn>
                  <a:cxn ang="0">
                    <a:pos x="T6" y="T7"/>
                  </a:cxn>
                  <a:cxn ang="0">
                    <a:pos x="T8" y="T9"/>
                  </a:cxn>
                </a:cxnLst>
                <a:rect l="0" t="0" r="r" b="b"/>
                <a:pathLst>
                  <a:path w="95" h="191">
                    <a:moveTo>
                      <a:pt x="0" y="191"/>
                    </a:moveTo>
                    <a:lnTo>
                      <a:pt x="67" y="163"/>
                    </a:lnTo>
                    <a:lnTo>
                      <a:pt x="95" y="95"/>
                    </a:lnTo>
                    <a:lnTo>
                      <a:pt x="67" y="28"/>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17" name="Line 906"/>
              <p:cNvSpPr>
                <a:spLocks noChangeShapeType="1"/>
              </p:cNvSpPr>
              <p:nvPr/>
            </p:nvSpPr>
            <p:spPr bwMode="auto">
              <a:xfrm flipH="1">
                <a:off x="2268" y="1347"/>
                <a:ext cx="99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18" name="Freeform 905"/>
              <p:cNvSpPr/>
              <p:nvPr/>
            </p:nvSpPr>
            <p:spPr bwMode="auto">
              <a:xfrm>
                <a:off x="2218" y="1231"/>
                <a:ext cx="18" cy="18"/>
              </a:xfrm>
              <a:custGeom>
                <a:avLst/>
                <a:gdLst>
                  <a:gd name="T0" fmla="*/ 121 w 121"/>
                  <a:gd name="T1" fmla="*/ 61 h 121"/>
                  <a:gd name="T2" fmla="*/ 103 w 121"/>
                  <a:gd name="T3" fmla="*/ 18 h 121"/>
                  <a:gd name="T4" fmla="*/ 60 w 121"/>
                  <a:gd name="T5" fmla="*/ 0 h 121"/>
                  <a:gd name="T6" fmla="*/ 18 w 121"/>
                  <a:gd name="T7" fmla="*/ 18 h 121"/>
                  <a:gd name="T8" fmla="*/ 0 w 121"/>
                  <a:gd name="T9" fmla="*/ 61 h 121"/>
                  <a:gd name="T10" fmla="*/ 18 w 121"/>
                  <a:gd name="T11" fmla="*/ 103 h 121"/>
                  <a:gd name="T12" fmla="*/ 60 w 121"/>
                  <a:gd name="T13" fmla="*/ 121 h 121"/>
                  <a:gd name="T14" fmla="*/ 103 w 121"/>
                  <a:gd name="T15" fmla="*/ 103 h 121"/>
                  <a:gd name="T16" fmla="*/ 121 w 121"/>
                  <a:gd name="T17"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121">
                    <a:moveTo>
                      <a:pt x="121" y="61"/>
                    </a:moveTo>
                    <a:lnTo>
                      <a:pt x="103" y="18"/>
                    </a:lnTo>
                    <a:lnTo>
                      <a:pt x="60" y="0"/>
                    </a:lnTo>
                    <a:lnTo>
                      <a:pt x="18" y="18"/>
                    </a:lnTo>
                    <a:lnTo>
                      <a:pt x="0" y="61"/>
                    </a:lnTo>
                    <a:lnTo>
                      <a:pt x="18" y="103"/>
                    </a:lnTo>
                    <a:lnTo>
                      <a:pt x="60" y="121"/>
                    </a:lnTo>
                    <a:lnTo>
                      <a:pt x="103" y="103"/>
                    </a:lnTo>
                    <a:lnTo>
                      <a:pt x="121" y="6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19" name="Freeform 904"/>
              <p:cNvSpPr/>
              <p:nvPr/>
            </p:nvSpPr>
            <p:spPr bwMode="auto">
              <a:xfrm>
                <a:off x="2217" y="1230"/>
                <a:ext cx="20" cy="20"/>
              </a:xfrm>
              <a:custGeom>
                <a:avLst/>
                <a:gdLst>
                  <a:gd name="T0" fmla="*/ 141 w 141"/>
                  <a:gd name="T1" fmla="*/ 70 h 140"/>
                  <a:gd name="T2" fmla="*/ 120 w 141"/>
                  <a:gd name="T3" fmla="*/ 20 h 140"/>
                  <a:gd name="T4" fmla="*/ 70 w 141"/>
                  <a:gd name="T5" fmla="*/ 0 h 140"/>
                  <a:gd name="T6" fmla="*/ 20 w 141"/>
                  <a:gd name="T7" fmla="*/ 20 h 140"/>
                  <a:gd name="T8" fmla="*/ 0 w 141"/>
                  <a:gd name="T9" fmla="*/ 70 h 140"/>
                  <a:gd name="T10" fmla="*/ 20 w 141"/>
                  <a:gd name="T11" fmla="*/ 119 h 140"/>
                  <a:gd name="T12" fmla="*/ 70 w 141"/>
                  <a:gd name="T13" fmla="*/ 140 h 140"/>
                  <a:gd name="T14" fmla="*/ 120 w 141"/>
                  <a:gd name="T15" fmla="*/ 119 h 140"/>
                  <a:gd name="T16" fmla="*/ 141 w 141"/>
                  <a:gd name="T17" fmla="*/ 7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40">
                    <a:moveTo>
                      <a:pt x="141" y="70"/>
                    </a:moveTo>
                    <a:lnTo>
                      <a:pt x="120" y="20"/>
                    </a:lnTo>
                    <a:lnTo>
                      <a:pt x="70" y="0"/>
                    </a:lnTo>
                    <a:lnTo>
                      <a:pt x="20" y="20"/>
                    </a:lnTo>
                    <a:lnTo>
                      <a:pt x="0" y="70"/>
                    </a:lnTo>
                    <a:lnTo>
                      <a:pt x="20" y="119"/>
                    </a:lnTo>
                    <a:lnTo>
                      <a:pt x="70" y="140"/>
                    </a:lnTo>
                    <a:lnTo>
                      <a:pt x="120" y="119"/>
                    </a:lnTo>
                    <a:lnTo>
                      <a:pt x="141" y="7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20" name="Freeform 903"/>
              <p:cNvSpPr/>
              <p:nvPr/>
            </p:nvSpPr>
            <p:spPr bwMode="auto">
              <a:xfrm>
                <a:off x="2201" y="1223"/>
                <a:ext cx="52" cy="52"/>
              </a:xfrm>
              <a:custGeom>
                <a:avLst/>
                <a:gdLst>
                  <a:gd name="T0" fmla="*/ 362 w 362"/>
                  <a:gd name="T1" fmla="*/ 181 h 362"/>
                  <a:gd name="T2" fmla="*/ 309 w 362"/>
                  <a:gd name="T3" fmla="*/ 53 h 362"/>
                  <a:gd name="T4" fmla="*/ 181 w 362"/>
                  <a:gd name="T5" fmla="*/ 0 h 362"/>
                  <a:gd name="T6" fmla="*/ 53 w 362"/>
                  <a:gd name="T7" fmla="*/ 53 h 362"/>
                  <a:gd name="T8" fmla="*/ 0 w 362"/>
                  <a:gd name="T9" fmla="*/ 181 h 362"/>
                  <a:gd name="T10" fmla="*/ 53 w 362"/>
                  <a:gd name="T11" fmla="*/ 309 h 362"/>
                  <a:gd name="T12" fmla="*/ 181 w 362"/>
                  <a:gd name="T13" fmla="*/ 362 h 362"/>
                  <a:gd name="T14" fmla="*/ 309 w 362"/>
                  <a:gd name="T15" fmla="*/ 309 h 362"/>
                  <a:gd name="T16" fmla="*/ 362 w 362"/>
                  <a:gd name="T17" fmla="*/ 181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 h="362">
                    <a:moveTo>
                      <a:pt x="362" y="181"/>
                    </a:moveTo>
                    <a:lnTo>
                      <a:pt x="309" y="53"/>
                    </a:lnTo>
                    <a:lnTo>
                      <a:pt x="181" y="0"/>
                    </a:lnTo>
                    <a:lnTo>
                      <a:pt x="53" y="53"/>
                    </a:lnTo>
                    <a:lnTo>
                      <a:pt x="0" y="181"/>
                    </a:lnTo>
                    <a:lnTo>
                      <a:pt x="53" y="309"/>
                    </a:lnTo>
                    <a:lnTo>
                      <a:pt x="181" y="362"/>
                    </a:lnTo>
                    <a:lnTo>
                      <a:pt x="309" y="309"/>
                    </a:lnTo>
                    <a:lnTo>
                      <a:pt x="362" y="18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21" name="Freeform 902"/>
              <p:cNvSpPr/>
              <p:nvPr/>
            </p:nvSpPr>
            <p:spPr bwMode="auto">
              <a:xfrm>
                <a:off x="2198" y="1220"/>
                <a:ext cx="58" cy="57"/>
              </a:xfrm>
              <a:custGeom>
                <a:avLst/>
                <a:gdLst>
                  <a:gd name="T0" fmla="*/ 402 w 402"/>
                  <a:gd name="T1" fmla="*/ 201 h 402"/>
                  <a:gd name="T2" fmla="*/ 343 w 402"/>
                  <a:gd name="T3" fmla="*/ 58 h 402"/>
                  <a:gd name="T4" fmla="*/ 201 w 402"/>
                  <a:gd name="T5" fmla="*/ 0 h 402"/>
                  <a:gd name="T6" fmla="*/ 60 w 402"/>
                  <a:gd name="T7" fmla="*/ 58 h 402"/>
                  <a:gd name="T8" fmla="*/ 0 w 402"/>
                  <a:gd name="T9" fmla="*/ 201 h 402"/>
                  <a:gd name="T10" fmla="*/ 60 w 402"/>
                  <a:gd name="T11" fmla="*/ 343 h 402"/>
                  <a:gd name="T12" fmla="*/ 201 w 402"/>
                  <a:gd name="T13" fmla="*/ 402 h 402"/>
                  <a:gd name="T14" fmla="*/ 343 w 402"/>
                  <a:gd name="T15" fmla="*/ 343 h 402"/>
                  <a:gd name="T16" fmla="*/ 402 w 402"/>
                  <a:gd name="T17" fmla="*/ 20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2">
                    <a:moveTo>
                      <a:pt x="402" y="201"/>
                    </a:moveTo>
                    <a:lnTo>
                      <a:pt x="343" y="58"/>
                    </a:lnTo>
                    <a:lnTo>
                      <a:pt x="201" y="0"/>
                    </a:lnTo>
                    <a:lnTo>
                      <a:pt x="60" y="58"/>
                    </a:lnTo>
                    <a:lnTo>
                      <a:pt x="0" y="201"/>
                    </a:lnTo>
                    <a:lnTo>
                      <a:pt x="60" y="343"/>
                    </a:lnTo>
                    <a:lnTo>
                      <a:pt x="201" y="402"/>
                    </a:lnTo>
                    <a:lnTo>
                      <a:pt x="343" y="343"/>
                    </a:lnTo>
                    <a:lnTo>
                      <a:pt x="402" y="20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22" name="Line 901"/>
              <p:cNvSpPr>
                <a:spLocks noChangeShapeType="1"/>
              </p:cNvSpPr>
              <p:nvPr/>
            </p:nvSpPr>
            <p:spPr bwMode="auto">
              <a:xfrm flipH="1">
                <a:off x="2071" y="1036"/>
                <a:ext cx="87" cy="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23" name="Freeform 900"/>
              <p:cNvSpPr/>
              <p:nvPr/>
            </p:nvSpPr>
            <p:spPr bwMode="auto">
              <a:xfrm>
                <a:off x="2158" y="1000"/>
                <a:ext cx="17" cy="36"/>
              </a:xfrm>
              <a:custGeom>
                <a:avLst/>
                <a:gdLst>
                  <a:gd name="T0" fmla="*/ 0 w 121"/>
                  <a:gd name="T1" fmla="*/ 257 h 257"/>
                  <a:gd name="T2" fmla="*/ 114 w 121"/>
                  <a:gd name="T3" fmla="*/ 154 h 257"/>
                  <a:gd name="T4" fmla="*/ 121 w 121"/>
                  <a:gd name="T5" fmla="*/ 0 h 257"/>
                </a:gdLst>
                <a:ahLst/>
                <a:cxnLst>
                  <a:cxn ang="0">
                    <a:pos x="T0" y="T1"/>
                  </a:cxn>
                  <a:cxn ang="0">
                    <a:pos x="T2" y="T3"/>
                  </a:cxn>
                  <a:cxn ang="0">
                    <a:pos x="T4" y="T5"/>
                  </a:cxn>
                </a:cxnLst>
                <a:rect l="0" t="0" r="r" b="b"/>
                <a:pathLst>
                  <a:path w="121" h="257">
                    <a:moveTo>
                      <a:pt x="0" y="257"/>
                    </a:moveTo>
                    <a:lnTo>
                      <a:pt x="114" y="154"/>
                    </a:lnTo>
                    <a:lnTo>
                      <a:pt x="121"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824" name="Line 899"/>
              <p:cNvSpPr>
                <a:spLocks noChangeShapeType="1"/>
              </p:cNvSpPr>
              <p:nvPr/>
            </p:nvSpPr>
            <p:spPr bwMode="auto">
              <a:xfrm flipH="1">
                <a:off x="2066" y="1026"/>
                <a:ext cx="7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25" name="Freeform 898"/>
              <p:cNvSpPr/>
              <p:nvPr/>
            </p:nvSpPr>
            <p:spPr bwMode="auto">
              <a:xfrm>
                <a:off x="2136" y="989"/>
                <a:ext cx="17" cy="37"/>
              </a:xfrm>
              <a:custGeom>
                <a:avLst/>
                <a:gdLst>
                  <a:gd name="T0" fmla="*/ 0 w 120"/>
                  <a:gd name="T1" fmla="*/ 258 h 258"/>
                  <a:gd name="T2" fmla="*/ 113 w 120"/>
                  <a:gd name="T3" fmla="*/ 153 h 258"/>
                  <a:gd name="T4" fmla="*/ 120 w 120"/>
                  <a:gd name="T5" fmla="*/ 0 h 258"/>
                </a:gdLst>
                <a:ahLst/>
                <a:cxnLst>
                  <a:cxn ang="0">
                    <a:pos x="T0" y="T1"/>
                  </a:cxn>
                  <a:cxn ang="0">
                    <a:pos x="T2" y="T3"/>
                  </a:cxn>
                  <a:cxn ang="0">
                    <a:pos x="T4" y="T5"/>
                  </a:cxn>
                </a:cxnLst>
                <a:rect l="0" t="0" r="r" b="b"/>
                <a:pathLst>
                  <a:path w="120" h="258">
                    <a:moveTo>
                      <a:pt x="0" y="258"/>
                    </a:moveTo>
                    <a:lnTo>
                      <a:pt x="113" y="153"/>
                    </a:lnTo>
                    <a:lnTo>
                      <a:pt x="12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grpSp>
          <p:nvGrpSpPr>
            <p:cNvPr id="2737" name="Group 696"/>
            <p:cNvGrpSpPr/>
            <p:nvPr/>
          </p:nvGrpSpPr>
          <p:grpSpPr bwMode="auto">
            <a:xfrm>
              <a:off x="1903" y="664"/>
              <a:ext cx="1387" cy="1367"/>
              <a:chOff x="1903" y="664"/>
              <a:chExt cx="1387" cy="1367"/>
            </a:xfrm>
          </p:grpSpPr>
          <p:sp>
            <p:nvSpPr>
              <p:cNvPr id="3425" name="Line 896"/>
              <p:cNvSpPr>
                <a:spLocks noChangeShapeType="1"/>
              </p:cNvSpPr>
              <p:nvPr/>
            </p:nvSpPr>
            <p:spPr bwMode="auto">
              <a:xfrm flipH="1">
                <a:off x="1903" y="664"/>
                <a:ext cx="22"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26" name="Freeform 895"/>
              <p:cNvSpPr/>
              <p:nvPr/>
            </p:nvSpPr>
            <p:spPr bwMode="auto">
              <a:xfrm>
                <a:off x="1967" y="981"/>
                <a:ext cx="57" cy="58"/>
              </a:xfrm>
              <a:custGeom>
                <a:avLst/>
                <a:gdLst>
                  <a:gd name="T0" fmla="*/ 402 w 402"/>
                  <a:gd name="T1" fmla="*/ 201 h 402"/>
                  <a:gd name="T2" fmla="*/ 343 w 402"/>
                  <a:gd name="T3" fmla="*/ 59 h 402"/>
                  <a:gd name="T4" fmla="*/ 201 w 402"/>
                  <a:gd name="T5" fmla="*/ 0 h 402"/>
                  <a:gd name="T6" fmla="*/ 59 w 402"/>
                  <a:gd name="T7" fmla="*/ 59 h 402"/>
                  <a:gd name="T8" fmla="*/ 0 w 402"/>
                  <a:gd name="T9" fmla="*/ 201 h 402"/>
                  <a:gd name="T10" fmla="*/ 59 w 402"/>
                  <a:gd name="T11" fmla="*/ 343 h 402"/>
                  <a:gd name="T12" fmla="*/ 201 w 402"/>
                  <a:gd name="T13" fmla="*/ 402 h 402"/>
                  <a:gd name="T14" fmla="*/ 343 w 402"/>
                  <a:gd name="T15" fmla="*/ 343 h 402"/>
                  <a:gd name="T16" fmla="*/ 402 w 402"/>
                  <a:gd name="T17" fmla="*/ 20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2">
                    <a:moveTo>
                      <a:pt x="402" y="201"/>
                    </a:moveTo>
                    <a:lnTo>
                      <a:pt x="343" y="59"/>
                    </a:lnTo>
                    <a:lnTo>
                      <a:pt x="201" y="0"/>
                    </a:lnTo>
                    <a:lnTo>
                      <a:pt x="59" y="59"/>
                    </a:lnTo>
                    <a:lnTo>
                      <a:pt x="0" y="201"/>
                    </a:lnTo>
                    <a:lnTo>
                      <a:pt x="59" y="343"/>
                    </a:lnTo>
                    <a:lnTo>
                      <a:pt x="201" y="402"/>
                    </a:lnTo>
                    <a:lnTo>
                      <a:pt x="343" y="343"/>
                    </a:lnTo>
                    <a:lnTo>
                      <a:pt x="402" y="20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427" name="Freeform 894"/>
              <p:cNvSpPr/>
              <p:nvPr/>
            </p:nvSpPr>
            <p:spPr bwMode="auto">
              <a:xfrm>
                <a:off x="1970" y="984"/>
                <a:ext cx="51" cy="52"/>
              </a:xfrm>
              <a:custGeom>
                <a:avLst/>
                <a:gdLst>
                  <a:gd name="T0" fmla="*/ 361 w 361"/>
                  <a:gd name="T1" fmla="*/ 182 h 363"/>
                  <a:gd name="T2" fmla="*/ 309 w 361"/>
                  <a:gd name="T3" fmla="*/ 54 h 363"/>
                  <a:gd name="T4" fmla="*/ 181 w 361"/>
                  <a:gd name="T5" fmla="*/ 0 h 363"/>
                  <a:gd name="T6" fmla="*/ 53 w 361"/>
                  <a:gd name="T7" fmla="*/ 54 h 363"/>
                  <a:gd name="T8" fmla="*/ 0 w 361"/>
                  <a:gd name="T9" fmla="*/ 182 h 363"/>
                  <a:gd name="T10" fmla="*/ 53 w 361"/>
                  <a:gd name="T11" fmla="*/ 310 h 363"/>
                  <a:gd name="T12" fmla="*/ 181 w 361"/>
                  <a:gd name="T13" fmla="*/ 363 h 363"/>
                  <a:gd name="T14" fmla="*/ 309 w 361"/>
                  <a:gd name="T15" fmla="*/ 310 h 363"/>
                  <a:gd name="T16" fmla="*/ 361 w 361"/>
                  <a:gd name="T17" fmla="*/ 18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363">
                    <a:moveTo>
                      <a:pt x="361" y="182"/>
                    </a:moveTo>
                    <a:lnTo>
                      <a:pt x="309" y="54"/>
                    </a:lnTo>
                    <a:lnTo>
                      <a:pt x="181" y="0"/>
                    </a:lnTo>
                    <a:lnTo>
                      <a:pt x="53" y="54"/>
                    </a:lnTo>
                    <a:lnTo>
                      <a:pt x="0" y="182"/>
                    </a:lnTo>
                    <a:lnTo>
                      <a:pt x="53" y="310"/>
                    </a:lnTo>
                    <a:lnTo>
                      <a:pt x="181" y="363"/>
                    </a:lnTo>
                    <a:lnTo>
                      <a:pt x="309" y="310"/>
                    </a:lnTo>
                    <a:lnTo>
                      <a:pt x="361" y="18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428" name="Freeform 893"/>
              <p:cNvSpPr/>
              <p:nvPr/>
            </p:nvSpPr>
            <p:spPr bwMode="auto">
              <a:xfrm>
                <a:off x="1985" y="991"/>
                <a:ext cx="20" cy="20"/>
              </a:xfrm>
              <a:custGeom>
                <a:avLst/>
                <a:gdLst>
                  <a:gd name="T0" fmla="*/ 140 w 140"/>
                  <a:gd name="T1" fmla="*/ 70 h 140"/>
                  <a:gd name="T2" fmla="*/ 119 w 140"/>
                  <a:gd name="T3" fmla="*/ 21 h 140"/>
                  <a:gd name="T4" fmla="*/ 70 w 140"/>
                  <a:gd name="T5" fmla="*/ 0 h 140"/>
                  <a:gd name="T6" fmla="*/ 20 w 140"/>
                  <a:gd name="T7" fmla="*/ 21 h 140"/>
                  <a:gd name="T8" fmla="*/ 0 w 140"/>
                  <a:gd name="T9" fmla="*/ 70 h 140"/>
                  <a:gd name="T10" fmla="*/ 20 w 140"/>
                  <a:gd name="T11" fmla="*/ 120 h 140"/>
                  <a:gd name="T12" fmla="*/ 70 w 140"/>
                  <a:gd name="T13" fmla="*/ 140 h 140"/>
                  <a:gd name="T14" fmla="*/ 119 w 140"/>
                  <a:gd name="T15" fmla="*/ 120 h 140"/>
                  <a:gd name="T16" fmla="*/ 140 w 140"/>
                  <a:gd name="T17" fmla="*/ 7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40">
                    <a:moveTo>
                      <a:pt x="140" y="70"/>
                    </a:moveTo>
                    <a:lnTo>
                      <a:pt x="119" y="21"/>
                    </a:lnTo>
                    <a:lnTo>
                      <a:pt x="70" y="0"/>
                    </a:lnTo>
                    <a:lnTo>
                      <a:pt x="20" y="21"/>
                    </a:lnTo>
                    <a:lnTo>
                      <a:pt x="0" y="70"/>
                    </a:lnTo>
                    <a:lnTo>
                      <a:pt x="20" y="120"/>
                    </a:lnTo>
                    <a:lnTo>
                      <a:pt x="70" y="140"/>
                    </a:lnTo>
                    <a:lnTo>
                      <a:pt x="119" y="120"/>
                    </a:lnTo>
                    <a:lnTo>
                      <a:pt x="140" y="7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429" name="Freeform 892"/>
              <p:cNvSpPr/>
              <p:nvPr/>
            </p:nvSpPr>
            <p:spPr bwMode="auto">
              <a:xfrm>
                <a:off x="1987" y="993"/>
                <a:ext cx="17" cy="17"/>
              </a:xfrm>
              <a:custGeom>
                <a:avLst/>
                <a:gdLst>
                  <a:gd name="T0" fmla="*/ 120 w 120"/>
                  <a:gd name="T1" fmla="*/ 60 h 121"/>
                  <a:gd name="T2" fmla="*/ 102 w 120"/>
                  <a:gd name="T3" fmla="*/ 18 h 121"/>
                  <a:gd name="T4" fmla="*/ 60 w 120"/>
                  <a:gd name="T5" fmla="*/ 0 h 121"/>
                  <a:gd name="T6" fmla="*/ 18 w 120"/>
                  <a:gd name="T7" fmla="*/ 18 h 121"/>
                  <a:gd name="T8" fmla="*/ 0 w 120"/>
                  <a:gd name="T9" fmla="*/ 60 h 121"/>
                  <a:gd name="T10" fmla="*/ 18 w 120"/>
                  <a:gd name="T11" fmla="*/ 102 h 121"/>
                  <a:gd name="T12" fmla="*/ 60 w 120"/>
                  <a:gd name="T13" fmla="*/ 121 h 121"/>
                  <a:gd name="T14" fmla="*/ 102 w 120"/>
                  <a:gd name="T15" fmla="*/ 102 h 121"/>
                  <a:gd name="T16" fmla="*/ 120 w 120"/>
                  <a:gd name="T17"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21">
                    <a:moveTo>
                      <a:pt x="120" y="60"/>
                    </a:moveTo>
                    <a:lnTo>
                      <a:pt x="102" y="18"/>
                    </a:lnTo>
                    <a:lnTo>
                      <a:pt x="60" y="0"/>
                    </a:lnTo>
                    <a:lnTo>
                      <a:pt x="18" y="18"/>
                    </a:lnTo>
                    <a:lnTo>
                      <a:pt x="0" y="60"/>
                    </a:lnTo>
                    <a:lnTo>
                      <a:pt x="18" y="102"/>
                    </a:lnTo>
                    <a:lnTo>
                      <a:pt x="60" y="121"/>
                    </a:lnTo>
                    <a:lnTo>
                      <a:pt x="102" y="102"/>
                    </a:lnTo>
                    <a:lnTo>
                      <a:pt x="120" y="6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430" name="Line 891"/>
              <p:cNvSpPr>
                <a:spLocks noChangeShapeType="1"/>
              </p:cNvSpPr>
              <p:nvPr/>
            </p:nvSpPr>
            <p:spPr bwMode="auto">
              <a:xfrm>
                <a:off x="3290" y="1988"/>
                <a:ext cx="0" cy="1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1" name="Line 890"/>
              <p:cNvSpPr>
                <a:spLocks noChangeShapeType="1"/>
              </p:cNvSpPr>
              <p:nvPr/>
            </p:nvSpPr>
            <p:spPr bwMode="auto">
              <a:xfrm flipH="1">
                <a:off x="2125" y="1341"/>
                <a:ext cx="14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2" name="Line 889"/>
              <p:cNvSpPr>
                <a:spLocks noChangeShapeType="1"/>
              </p:cNvSpPr>
              <p:nvPr/>
            </p:nvSpPr>
            <p:spPr bwMode="auto">
              <a:xfrm flipH="1" flipV="1">
                <a:off x="2291" y="1970"/>
                <a:ext cx="4"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3" name="Line 888"/>
              <p:cNvSpPr>
                <a:spLocks noChangeShapeType="1"/>
              </p:cNvSpPr>
              <p:nvPr/>
            </p:nvSpPr>
            <p:spPr bwMode="auto">
              <a:xfrm flipH="1" flipV="1">
                <a:off x="2291" y="1963"/>
                <a:ext cx="10" cy="10"/>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4" name="Line 887"/>
              <p:cNvSpPr>
                <a:spLocks noChangeShapeType="1"/>
              </p:cNvSpPr>
              <p:nvPr/>
            </p:nvSpPr>
            <p:spPr bwMode="auto">
              <a:xfrm flipH="1" flipV="1">
                <a:off x="2291" y="1957"/>
                <a:ext cx="17"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5" name="Line 886"/>
              <p:cNvSpPr>
                <a:spLocks noChangeShapeType="1"/>
              </p:cNvSpPr>
              <p:nvPr/>
            </p:nvSpPr>
            <p:spPr bwMode="auto">
              <a:xfrm flipH="1" flipV="1">
                <a:off x="2291" y="19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7" name="Line 885"/>
              <p:cNvSpPr>
                <a:spLocks noChangeShapeType="1"/>
              </p:cNvSpPr>
              <p:nvPr/>
            </p:nvSpPr>
            <p:spPr bwMode="auto">
              <a:xfrm flipH="1" flipV="1">
                <a:off x="2291" y="19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8" name="Line 884"/>
              <p:cNvSpPr>
                <a:spLocks noChangeShapeType="1"/>
              </p:cNvSpPr>
              <p:nvPr/>
            </p:nvSpPr>
            <p:spPr bwMode="auto">
              <a:xfrm flipH="1" flipV="1">
                <a:off x="2291" y="19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39" name="Line 883"/>
              <p:cNvSpPr>
                <a:spLocks noChangeShapeType="1"/>
              </p:cNvSpPr>
              <p:nvPr/>
            </p:nvSpPr>
            <p:spPr bwMode="auto">
              <a:xfrm flipH="1" flipV="1">
                <a:off x="2291" y="19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0" name="Line 882"/>
              <p:cNvSpPr>
                <a:spLocks noChangeShapeType="1"/>
              </p:cNvSpPr>
              <p:nvPr/>
            </p:nvSpPr>
            <p:spPr bwMode="auto">
              <a:xfrm flipH="1" flipV="1">
                <a:off x="2291" y="19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1" name="Line 881"/>
              <p:cNvSpPr>
                <a:spLocks noChangeShapeType="1"/>
              </p:cNvSpPr>
              <p:nvPr/>
            </p:nvSpPr>
            <p:spPr bwMode="auto">
              <a:xfrm flipH="1" flipV="1">
                <a:off x="2291" y="19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2" name="Line 880"/>
              <p:cNvSpPr>
                <a:spLocks noChangeShapeType="1"/>
              </p:cNvSpPr>
              <p:nvPr/>
            </p:nvSpPr>
            <p:spPr bwMode="auto">
              <a:xfrm flipH="1" flipV="1">
                <a:off x="2291" y="19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3" name="Line 879"/>
              <p:cNvSpPr>
                <a:spLocks noChangeShapeType="1"/>
              </p:cNvSpPr>
              <p:nvPr/>
            </p:nvSpPr>
            <p:spPr bwMode="auto">
              <a:xfrm flipH="1" flipV="1">
                <a:off x="2291" y="19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4" name="Line 878"/>
              <p:cNvSpPr>
                <a:spLocks noChangeShapeType="1"/>
              </p:cNvSpPr>
              <p:nvPr/>
            </p:nvSpPr>
            <p:spPr bwMode="auto">
              <a:xfrm flipH="1" flipV="1">
                <a:off x="2291" y="189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5" name="Line 877"/>
              <p:cNvSpPr>
                <a:spLocks noChangeShapeType="1"/>
              </p:cNvSpPr>
              <p:nvPr/>
            </p:nvSpPr>
            <p:spPr bwMode="auto">
              <a:xfrm flipH="1" flipV="1">
                <a:off x="2291" y="18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6" name="Line 876"/>
              <p:cNvSpPr>
                <a:spLocks noChangeShapeType="1"/>
              </p:cNvSpPr>
              <p:nvPr/>
            </p:nvSpPr>
            <p:spPr bwMode="auto">
              <a:xfrm flipH="1" flipV="1">
                <a:off x="2291" y="188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7" name="Line 875"/>
              <p:cNvSpPr>
                <a:spLocks noChangeShapeType="1"/>
              </p:cNvSpPr>
              <p:nvPr/>
            </p:nvSpPr>
            <p:spPr bwMode="auto">
              <a:xfrm flipH="1" flipV="1">
                <a:off x="2291" y="18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8" name="Line 874"/>
              <p:cNvSpPr>
                <a:spLocks noChangeShapeType="1"/>
              </p:cNvSpPr>
              <p:nvPr/>
            </p:nvSpPr>
            <p:spPr bwMode="auto">
              <a:xfrm flipH="1" flipV="1">
                <a:off x="2291" y="18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49" name="Line 873"/>
              <p:cNvSpPr>
                <a:spLocks noChangeShapeType="1"/>
              </p:cNvSpPr>
              <p:nvPr/>
            </p:nvSpPr>
            <p:spPr bwMode="auto">
              <a:xfrm flipH="1" flipV="1">
                <a:off x="2291" y="18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0" name="Line 872"/>
              <p:cNvSpPr>
                <a:spLocks noChangeShapeType="1"/>
              </p:cNvSpPr>
              <p:nvPr/>
            </p:nvSpPr>
            <p:spPr bwMode="auto">
              <a:xfrm flipH="1" flipV="1">
                <a:off x="2291" y="186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1" name="Line 871"/>
              <p:cNvSpPr>
                <a:spLocks noChangeShapeType="1"/>
              </p:cNvSpPr>
              <p:nvPr/>
            </p:nvSpPr>
            <p:spPr bwMode="auto">
              <a:xfrm flipH="1" flipV="1">
                <a:off x="2291" y="18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2" name="Line 870"/>
              <p:cNvSpPr>
                <a:spLocks noChangeShapeType="1"/>
              </p:cNvSpPr>
              <p:nvPr/>
            </p:nvSpPr>
            <p:spPr bwMode="auto">
              <a:xfrm flipH="1" flipV="1">
                <a:off x="2291" y="184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3" name="Line 869"/>
              <p:cNvSpPr>
                <a:spLocks noChangeShapeType="1"/>
              </p:cNvSpPr>
              <p:nvPr/>
            </p:nvSpPr>
            <p:spPr bwMode="auto">
              <a:xfrm flipH="1" flipV="1">
                <a:off x="2291" y="18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4" name="Line 868"/>
              <p:cNvSpPr>
                <a:spLocks noChangeShapeType="1"/>
              </p:cNvSpPr>
              <p:nvPr/>
            </p:nvSpPr>
            <p:spPr bwMode="auto">
              <a:xfrm flipH="1" flipV="1">
                <a:off x="2291" y="183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5" name="Line 867"/>
              <p:cNvSpPr>
                <a:spLocks noChangeShapeType="1"/>
              </p:cNvSpPr>
              <p:nvPr/>
            </p:nvSpPr>
            <p:spPr bwMode="auto">
              <a:xfrm flipH="1" flipV="1">
                <a:off x="2291" y="182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6" name="Line 866"/>
              <p:cNvSpPr>
                <a:spLocks noChangeShapeType="1"/>
              </p:cNvSpPr>
              <p:nvPr/>
            </p:nvSpPr>
            <p:spPr bwMode="auto">
              <a:xfrm flipH="1" flipV="1">
                <a:off x="2291" y="182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7" name="Line 865"/>
              <p:cNvSpPr>
                <a:spLocks noChangeShapeType="1"/>
              </p:cNvSpPr>
              <p:nvPr/>
            </p:nvSpPr>
            <p:spPr bwMode="auto">
              <a:xfrm flipH="1" flipV="1">
                <a:off x="2291" y="181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8" name="Line 864"/>
              <p:cNvSpPr>
                <a:spLocks noChangeShapeType="1"/>
              </p:cNvSpPr>
              <p:nvPr/>
            </p:nvSpPr>
            <p:spPr bwMode="auto">
              <a:xfrm flipH="1" flipV="1">
                <a:off x="2291" y="180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59" name="Line 863"/>
              <p:cNvSpPr>
                <a:spLocks noChangeShapeType="1"/>
              </p:cNvSpPr>
              <p:nvPr/>
            </p:nvSpPr>
            <p:spPr bwMode="auto">
              <a:xfrm flipH="1" flipV="1">
                <a:off x="2291" y="180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0" name="Line 862"/>
              <p:cNvSpPr>
                <a:spLocks noChangeShapeType="1"/>
              </p:cNvSpPr>
              <p:nvPr/>
            </p:nvSpPr>
            <p:spPr bwMode="auto">
              <a:xfrm flipH="1" flipV="1">
                <a:off x="2291" y="179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1" name="Line 861"/>
              <p:cNvSpPr>
                <a:spLocks noChangeShapeType="1"/>
              </p:cNvSpPr>
              <p:nvPr/>
            </p:nvSpPr>
            <p:spPr bwMode="auto">
              <a:xfrm flipH="1" flipV="1">
                <a:off x="2291" y="178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2" name="Line 860"/>
              <p:cNvSpPr>
                <a:spLocks noChangeShapeType="1"/>
              </p:cNvSpPr>
              <p:nvPr/>
            </p:nvSpPr>
            <p:spPr bwMode="auto">
              <a:xfrm flipH="1" flipV="1">
                <a:off x="2291" y="178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3" name="Line 859"/>
              <p:cNvSpPr>
                <a:spLocks noChangeShapeType="1"/>
              </p:cNvSpPr>
              <p:nvPr/>
            </p:nvSpPr>
            <p:spPr bwMode="auto">
              <a:xfrm flipH="1" flipV="1">
                <a:off x="2291" y="177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4" name="Line 858"/>
              <p:cNvSpPr>
                <a:spLocks noChangeShapeType="1"/>
              </p:cNvSpPr>
              <p:nvPr/>
            </p:nvSpPr>
            <p:spPr bwMode="auto">
              <a:xfrm flipH="1" flipV="1">
                <a:off x="2291" y="177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5" name="Line 857"/>
              <p:cNvSpPr>
                <a:spLocks noChangeShapeType="1"/>
              </p:cNvSpPr>
              <p:nvPr/>
            </p:nvSpPr>
            <p:spPr bwMode="auto">
              <a:xfrm flipH="1" flipV="1">
                <a:off x="2291" y="176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6" name="Line 856"/>
              <p:cNvSpPr>
                <a:spLocks noChangeShapeType="1"/>
              </p:cNvSpPr>
              <p:nvPr/>
            </p:nvSpPr>
            <p:spPr bwMode="auto">
              <a:xfrm flipH="1" flipV="1">
                <a:off x="2291" y="175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7" name="Line 855"/>
              <p:cNvSpPr>
                <a:spLocks noChangeShapeType="1"/>
              </p:cNvSpPr>
              <p:nvPr/>
            </p:nvSpPr>
            <p:spPr bwMode="auto">
              <a:xfrm flipH="1" flipV="1">
                <a:off x="2291" y="17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8" name="Line 854"/>
              <p:cNvSpPr>
                <a:spLocks noChangeShapeType="1"/>
              </p:cNvSpPr>
              <p:nvPr/>
            </p:nvSpPr>
            <p:spPr bwMode="auto">
              <a:xfrm flipH="1" flipV="1">
                <a:off x="2291" y="17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69" name="Line 853"/>
              <p:cNvSpPr>
                <a:spLocks noChangeShapeType="1"/>
              </p:cNvSpPr>
              <p:nvPr/>
            </p:nvSpPr>
            <p:spPr bwMode="auto">
              <a:xfrm flipH="1" flipV="1">
                <a:off x="2291" y="17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0" name="Line 852"/>
              <p:cNvSpPr>
                <a:spLocks noChangeShapeType="1"/>
              </p:cNvSpPr>
              <p:nvPr/>
            </p:nvSpPr>
            <p:spPr bwMode="auto">
              <a:xfrm flipH="1" flipV="1">
                <a:off x="2291" y="17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1" name="Line 851"/>
              <p:cNvSpPr>
                <a:spLocks noChangeShapeType="1"/>
              </p:cNvSpPr>
              <p:nvPr/>
            </p:nvSpPr>
            <p:spPr bwMode="auto">
              <a:xfrm flipH="1" flipV="1">
                <a:off x="2291" y="17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2" name="Line 850"/>
              <p:cNvSpPr>
                <a:spLocks noChangeShapeType="1"/>
              </p:cNvSpPr>
              <p:nvPr/>
            </p:nvSpPr>
            <p:spPr bwMode="auto">
              <a:xfrm flipH="1" flipV="1">
                <a:off x="2291" y="17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3" name="Line 849"/>
              <p:cNvSpPr>
                <a:spLocks noChangeShapeType="1"/>
              </p:cNvSpPr>
              <p:nvPr/>
            </p:nvSpPr>
            <p:spPr bwMode="auto">
              <a:xfrm flipH="1" flipV="1">
                <a:off x="2291" y="17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4" name="Line 848"/>
              <p:cNvSpPr>
                <a:spLocks noChangeShapeType="1"/>
              </p:cNvSpPr>
              <p:nvPr/>
            </p:nvSpPr>
            <p:spPr bwMode="auto">
              <a:xfrm flipH="1" flipV="1">
                <a:off x="2291" y="17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5" name="Line 847"/>
              <p:cNvSpPr>
                <a:spLocks noChangeShapeType="1"/>
              </p:cNvSpPr>
              <p:nvPr/>
            </p:nvSpPr>
            <p:spPr bwMode="auto">
              <a:xfrm flipH="1" flipV="1">
                <a:off x="2291" y="169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6" name="Line 846"/>
              <p:cNvSpPr>
                <a:spLocks noChangeShapeType="1"/>
              </p:cNvSpPr>
              <p:nvPr/>
            </p:nvSpPr>
            <p:spPr bwMode="auto">
              <a:xfrm flipH="1" flipV="1">
                <a:off x="2291" y="16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7" name="Line 845"/>
              <p:cNvSpPr>
                <a:spLocks noChangeShapeType="1"/>
              </p:cNvSpPr>
              <p:nvPr/>
            </p:nvSpPr>
            <p:spPr bwMode="auto">
              <a:xfrm flipH="1" flipV="1">
                <a:off x="2291" y="168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8" name="Line 844"/>
              <p:cNvSpPr>
                <a:spLocks noChangeShapeType="1"/>
              </p:cNvSpPr>
              <p:nvPr/>
            </p:nvSpPr>
            <p:spPr bwMode="auto">
              <a:xfrm flipH="1" flipV="1">
                <a:off x="2291" y="16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79" name="Line 843"/>
              <p:cNvSpPr>
                <a:spLocks noChangeShapeType="1"/>
              </p:cNvSpPr>
              <p:nvPr/>
            </p:nvSpPr>
            <p:spPr bwMode="auto">
              <a:xfrm flipH="1" flipV="1">
                <a:off x="2291" y="16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0" name="Line 842"/>
              <p:cNvSpPr>
                <a:spLocks noChangeShapeType="1"/>
              </p:cNvSpPr>
              <p:nvPr/>
            </p:nvSpPr>
            <p:spPr bwMode="auto">
              <a:xfrm flipH="1" flipV="1">
                <a:off x="2291" y="16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1" name="Line 841"/>
              <p:cNvSpPr>
                <a:spLocks noChangeShapeType="1"/>
              </p:cNvSpPr>
              <p:nvPr/>
            </p:nvSpPr>
            <p:spPr bwMode="auto">
              <a:xfrm flipH="1" flipV="1">
                <a:off x="2291" y="166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2" name="Line 840"/>
              <p:cNvSpPr>
                <a:spLocks noChangeShapeType="1"/>
              </p:cNvSpPr>
              <p:nvPr/>
            </p:nvSpPr>
            <p:spPr bwMode="auto">
              <a:xfrm flipH="1" flipV="1">
                <a:off x="2291" y="16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3" name="Line 839"/>
              <p:cNvSpPr>
                <a:spLocks noChangeShapeType="1"/>
              </p:cNvSpPr>
              <p:nvPr/>
            </p:nvSpPr>
            <p:spPr bwMode="auto">
              <a:xfrm flipH="1" flipV="1">
                <a:off x="2291" y="164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4" name="Line 838"/>
              <p:cNvSpPr>
                <a:spLocks noChangeShapeType="1"/>
              </p:cNvSpPr>
              <p:nvPr/>
            </p:nvSpPr>
            <p:spPr bwMode="auto">
              <a:xfrm flipH="1" flipV="1">
                <a:off x="2291" y="16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5" name="Line 837"/>
              <p:cNvSpPr>
                <a:spLocks noChangeShapeType="1"/>
              </p:cNvSpPr>
              <p:nvPr/>
            </p:nvSpPr>
            <p:spPr bwMode="auto">
              <a:xfrm flipH="1" flipV="1">
                <a:off x="2291" y="163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6" name="Line 836"/>
              <p:cNvSpPr>
                <a:spLocks noChangeShapeType="1"/>
              </p:cNvSpPr>
              <p:nvPr/>
            </p:nvSpPr>
            <p:spPr bwMode="auto">
              <a:xfrm flipH="1" flipV="1">
                <a:off x="2291" y="162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7" name="Line 835"/>
              <p:cNvSpPr>
                <a:spLocks noChangeShapeType="1"/>
              </p:cNvSpPr>
              <p:nvPr/>
            </p:nvSpPr>
            <p:spPr bwMode="auto">
              <a:xfrm flipH="1" flipV="1">
                <a:off x="2291" y="162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8" name="Line 834"/>
              <p:cNvSpPr>
                <a:spLocks noChangeShapeType="1"/>
              </p:cNvSpPr>
              <p:nvPr/>
            </p:nvSpPr>
            <p:spPr bwMode="auto">
              <a:xfrm flipH="1" flipV="1">
                <a:off x="2291" y="161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89" name="Line 833"/>
              <p:cNvSpPr>
                <a:spLocks noChangeShapeType="1"/>
              </p:cNvSpPr>
              <p:nvPr/>
            </p:nvSpPr>
            <p:spPr bwMode="auto">
              <a:xfrm flipH="1" flipV="1">
                <a:off x="2291" y="160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0" name="Line 832"/>
              <p:cNvSpPr>
                <a:spLocks noChangeShapeType="1"/>
              </p:cNvSpPr>
              <p:nvPr/>
            </p:nvSpPr>
            <p:spPr bwMode="auto">
              <a:xfrm flipH="1" flipV="1">
                <a:off x="2291" y="160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1" name="Line 831"/>
              <p:cNvSpPr>
                <a:spLocks noChangeShapeType="1"/>
              </p:cNvSpPr>
              <p:nvPr/>
            </p:nvSpPr>
            <p:spPr bwMode="auto">
              <a:xfrm flipH="1" flipV="1">
                <a:off x="2291" y="159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2" name="Line 830"/>
              <p:cNvSpPr>
                <a:spLocks noChangeShapeType="1"/>
              </p:cNvSpPr>
              <p:nvPr/>
            </p:nvSpPr>
            <p:spPr bwMode="auto">
              <a:xfrm flipH="1" flipV="1">
                <a:off x="2291" y="158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3" name="Line 829"/>
              <p:cNvSpPr>
                <a:spLocks noChangeShapeType="1"/>
              </p:cNvSpPr>
              <p:nvPr/>
            </p:nvSpPr>
            <p:spPr bwMode="auto">
              <a:xfrm flipH="1" flipV="1">
                <a:off x="2291" y="158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4" name="Line 828"/>
              <p:cNvSpPr>
                <a:spLocks noChangeShapeType="1"/>
              </p:cNvSpPr>
              <p:nvPr/>
            </p:nvSpPr>
            <p:spPr bwMode="auto">
              <a:xfrm flipH="1" flipV="1">
                <a:off x="2291" y="157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5" name="Line 827"/>
              <p:cNvSpPr>
                <a:spLocks noChangeShapeType="1"/>
              </p:cNvSpPr>
              <p:nvPr/>
            </p:nvSpPr>
            <p:spPr bwMode="auto">
              <a:xfrm flipH="1" flipV="1">
                <a:off x="2291" y="156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6" name="Line 826"/>
              <p:cNvSpPr>
                <a:spLocks noChangeShapeType="1"/>
              </p:cNvSpPr>
              <p:nvPr/>
            </p:nvSpPr>
            <p:spPr bwMode="auto">
              <a:xfrm flipH="1" flipV="1">
                <a:off x="2291" y="156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7" name="Line 825"/>
              <p:cNvSpPr>
                <a:spLocks noChangeShapeType="1"/>
              </p:cNvSpPr>
              <p:nvPr/>
            </p:nvSpPr>
            <p:spPr bwMode="auto">
              <a:xfrm flipH="1" flipV="1">
                <a:off x="2291" y="155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8" name="Line 824"/>
              <p:cNvSpPr>
                <a:spLocks noChangeShapeType="1"/>
              </p:cNvSpPr>
              <p:nvPr/>
            </p:nvSpPr>
            <p:spPr bwMode="auto">
              <a:xfrm flipH="1" flipV="1">
                <a:off x="2291" y="15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99" name="Line 823"/>
              <p:cNvSpPr>
                <a:spLocks noChangeShapeType="1"/>
              </p:cNvSpPr>
              <p:nvPr/>
            </p:nvSpPr>
            <p:spPr bwMode="auto">
              <a:xfrm flipH="1" flipV="1">
                <a:off x="2291" y="15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0" name="Line 822"/>
              <p:cNvSpPr>
                <a:spLocks noChangeShapeType="1"/>
              </p:cNvSpPr>
              <p:nvPr/>
            </p:nvSpPr>
            <p:spPr bwMode="auto">
              <a:xfrm flipH="1" flipV="1">
                <a:off x="2291" y="15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1" name="Line 821"/>
              <p:cNvSpPr>
                <a:spLocks noChangeShapeType="1"/>
              </p:cNvSpPr>
              <p:nvPr/>
            </p:nvSpPr>
            <p:spPr bwMode="auto">
              <a:xfrm flipH="1" flipV="1">
                <a:off x="2291" y="15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2" name="Line 820"/>
              <p:cNvSpPr>
                <a:spLocks noChangeShapeType="1"/>
              </p:cNvSpPr>
              <p:nvPr/>
            </p:nvSpPr>
            <p:spPr bwMode="auto">
              <a:xfrm flipH="1" flipV="1">
                <a:off x="2291" y="15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3" name="Line 819"/>
              <p:cNvSpPr>
                <a:spLocks noChangeShapeType="1"/>
              </p:cNvSpPr>
              <p:nvPr/>
            </p:nvSpPr>
            <p:spPr bwMode="auto">
              <a:xfrm flipH="1" flipV="1">
                <a:off x="2291" y="15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4" name="Line 818"/>
              <p:cNvSpPr>
                <a:spLocks noChangeShapeType="1"/>
              </p:cNvSpPr>
              <p:nvPr/>
            </p:nvSpPr>
            <p:spPr bwMode="auto">
              <a:xfrm flipH="1" flipV="1">
                <a:off x="2291" y="15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5" name="Line 817"/>
              <p:cNvSpPr>
                <a:spLocks noChangeShapeType="1"/>
              </p:cNvSpPr>
              <p:nvPr/>
            </p:nvSpPr>
            <p:spPr bwMode="auto">
              <a:xfrm flipH="1" flipV="1">
                <a:off x="2291" y="15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6" name="Line 816"/>
              <p:cNvSpPr>
                <a:spLocks noChangeShapeType="1"/>
              </p:cNvSpPr>
              <p:nvPr/>
            </p:nvSpPr>
            <p:spPr bwMode="auto">
              <a:xfrm flipH="1" flipV="1">
                <a:off x="2291" y="149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7" name="Line 815"/>
              <p:cNvSpPr>
                <a:spLocks noChangeShapeType="1"/>
              </p:cNvSpPr>
              <p:nvPr/>
            </p:nvSpPr>
            <p:spPr bwMode="auto">
              <a:xfrm flipH="1" flipV="1">
                <a:off x="2291" y="14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8" name="Line 814"/>
              <p:cNvSpPr>
                <a:spLocks noChangeShapeType="1"/>
              </p:cNvSpPr>
              <p:nvPr/>
            </p:nvSpPr>
            <p:spPr bwMode="auto">
              <a:xfrm flipH="1" flipV="1">
                <a:off x="2291" y="148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09" name="Line 813"/>
              <p:cNvSpPr>
                <a:spLocks noChangeShapeType="1"/>
              </p:cNvSpPr>
              <p:nvPr/>
            </p:nvSpPr>
            <p:spPr bwMode="auto">
              <a:xfrm flipH="1" flipV="1">
                <a:off x="2291" y="14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0" name="Line 812"/>
              <p:cNvSpPr>
                <a:spLocks noChangeShapeType="1"/>
              </p:cNvSpPr>
              <p:nvPr/>
            </p:nvSpPr>
            <p:spPr bwMode="auto">
              <a:xfrm flipH="1" flipV="1">
                <a:off x="2291" y="14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1" name="Line 811"/>
              <p:cNvSpPr>
                <a:spLocks noChangeShapeType="1"/>
              </p:cNvSpPr>
              <p:nvPr/>
            </p:nvSpPr>
            <p:spPr bwMode="auto">
              <a:xfrm flipH="1" flipV="1">
                <a:off x="2291" y="14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2" name="Line 810"/>
              <p:cNvSpPr>
                <a:spLocks noChangeShapeType="1"/>
              </p:cNvSpPr>
              <p:nvPr/>
            </p:nvSpPr>
            <p:spPr bwMode="auto">
              <a:xfrm flipH="1" flipV="1">
                <a:off x="2291" y="146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3" name="Line 809"/>
              <p:cNvSpPr>
                <a:spLocks noChangeShapeType="1"/>
              </p:cNvSpPr>
              <p:nvPr/>
            </p:nvSpPr>
            <p:spPr bwMode="auto">
              <a:xfrm flipH="1" flipV="1">
                <a:off x="2291" y="14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4" name="Line 808"/>
              <p:cNvSpPr>
                <a:spLocks noChangeShapeType="1"/>
              </p:cNvSpPr>
              <p:nvPr/>
            </p:nvSpPr>
            <p:spPr bwMode="auto">
              <a:xfrm flipH="1" flipV="1">
                <a:off x="2291" y="144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5" name="Line 807"/>
              <p:cNvSpPr>
                <a:spLocks noChangeShapeType="1"/>
              </p:cNvSpPr>
              <p:nvPr/>
            </p:nvSpPr>
            <p:spPr bwMode="auto">
              <a:xfrm flipH="1" flipV="1">
                <a:off x="2292" y="1441"/>
                <a:ext cx="22" cy="2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6" name="Line 806"/>
              <p:cNvSpPr>
                <a:spLocks noChangeShapeType="1"/>
              </p:cNvSpPr>
              <p:nvPr/>
            </p:nvSpPr>
            <p:spPr bwMode="auto">
              <a:xfrm flipH="1" flipV="1">
                <a:off x="2299" y="1441"/>
                <a:ext cx="15"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7" name="Line 805"/>
              <p:cNvSpPr>
                <a:spLocks noChangeShapeType="1"/>
              </p:cNvSpPr>
              <p:nvPr/>
            </p:nvSpPr>
            <p:spPr bwMode="auto">
              <a:xfrm flipH="1" flipV="1">
                <a:off x="2305" y="1441"/>
                <a:ext cx="9" cy="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8" name="Line 804"/>
              <p:cNvSpPr>
                <a:spLocks noChangeShapeType="1"/>
              </p:cNvSpPr>
              <p:nvPr/>
            </p:nvSpPr>
            <p:spPr bwMode="auto">
              <a:xfrm flipH="1" flipV="1">
                <a:off x="2312" y="1441"/>
                <a:ext cx="2"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19" name="Line 803"/>
              <p:cNvSpPr>
                <a:spLocks noChangeShapeType="1"/>
              </p:cNvSpPr>
              <p:nvPr/>
            </p:nvSpPr>
            <p:spPr bwMode="auto">
              <a:xfrm flipV="1">
                <a:off x="2291" y="1441"/>
                <a:ext cx="4" cy="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0" name="Line 802"/>
              <p:cNvSpPr>
                <a:spLocks noChangeShapeType="1"/>
              </p:cNvSpPr>
              <p:nvPr/>
            </p:nvSpPr>
            <p:spPr bwMode="auto">
              <a:xfrm flipV="1">
                <a:off x="2291" y="1441"/>
                <a:ext cx="11" cy="1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1" name="Line 801"/>
              <p:cNvSpPr>
                <a:spLocks noChangeShapeType="1"/>
              </p:cNvSpPr>
              <p:nvPr/>
            </p:nvSpPr>
            <p:spPr bwMode="auto">
              <a:xfrm flipV="1">
                <a:off x="2291" y="1441"/>
                <a:ext cx="17" cy="1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2" name="Line 800"/>
              <p:cNvSpPr>
                <a:spLocks noChangeShapeType="1"/>
              </p:cNvSpPr>
              <p:nvPr/>
            </p:nvSpPr>
            <p:spPr bwMode="auto">
              <a:xfrm flipV="1">
                <a:off x="2291" y="144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3" name="Line 799"/>
              <p:cNvSpPr>
                <a:spLocks noChangeShapeType="1"/>
              </p:cNvSpPr>
              <p:nvPr/>
            </p:nvSpPr>
            <p:spPr bwMode="auto">
              <a:xfrm flipV="1">
                <a:off x="2291" y="14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4" name="Line 798"/>
              <p:cNvSpPr>
                <a:spLocks noChangeShapeType="1"/>
              </p:cNvSpPr>
              <p:nvPr/>
            </p:nvSpPr>
            <p:spPr bwMode="auto">
              <a:xfrm flipV="1">
                <a:off x="2291" y="145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5" name="Line 797"/>
              <p:cNvSpPr>
                <a:spLocks noChangeShapeType="1"/>
              </p:cNvSpPr>
              <p:nvPr/>
            </p:nvSpPr>
            <p:spPr bwMode="auto">
              <a:xfrm flipV="1">
                <a:off x="2291" y="146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6" name="Line 796"/>
              <p:cNvSpPr>
                <a:spLocks noChangeShapeType="1"/>
              </p:cNvSpPr>
              <p:nvPr/>
            </p:nvSpPr>
            <p:spPr bwMode="auto">
              <a:xfrm flipV="1">
                <a:off x="2291" y="146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7" name="Line 795"/>
              <p:cNvSpPr>
                <a:spLocks noChangeShapeType="1"/>
              </p:cNvSpPr>
              <p:nvPr/>
            </p:nvSpPr>
            <p:spPr bwMode="auto">
              <a:xfrm flipV="1">
                <a:off x="2291" y="14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8" name="Line 794"/>
              <p:cNvSpPr>
                <a:spLocks noChangeShapeType="1"/>
              </p:cNvSpPr>
              <p:nvPr/>
            </p:nvSpPr>
            <p:spPr bwMode="auto">
              <a:xfrm flipV="1">
                <a:off x="2291" y="148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29" name="Line 793"/>
              <p:cNvSpPr>
                <a:spLocks noChangeShapeType="1"/>
              </p:cNvSpPr>
              <p:nvPr/>
            </p:nvSpPr>
            <p:spPr bwMode="auto">
              <a:xfrm flipV="1">
                <a:off x="2291" y="14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0" name="Line 792"/>
              <p:cNvSpPr>
                <a:spLocks noChangeShapeType="1"/>
              </p:cNvSpPr>
              <p:nvPr/>
            </p:nvSpPr>
            <p:spPr bwMode="auto">
              <a:xfrm flipV="1">
                <a:off x="2291" y="14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1" name="Line 791"/>
              <p:cNvSpPr>
                <a:spLocks noChangeShapeType="1"/>
              </p:cNvSpPr>
              <p:nvPr/>
            </p:nvSpPr>
            <p:spPr bwMode="auto">
              <a:xfrm flipV="1">
                <a:off x="2291" y="150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2" name="Line 790"/>
              <p:cNvSpPr>
                <a:spLocks noChangeShapeType="1"/>
              </p:cNvSpPr>
              <p:nvPr/>
            </p:nvSpPr>
            <p:spPr bwMode="auto">
              <a:xfrm flipV="1">
                <a:off x="2291" y="15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3" name="Line 789"/>
              <p:cNvSpPr>
                <a:spLocks noChangeShapeType="1"/>
              </p:cNvSpPr>
              <p:nvPr/>
            </p:nvSpPr>
            <p:spPr bwMode="auto">
              <a:xfrm flipV="1">
                <a:off x="2291" y="151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4" name="Line 788"/>
              <p:cNvSpPr>
                <a:spLocks noChangeShapeType="1"/>
              </p:cNvSpPr>
              <p:nvPr/>
            </p:nvSpPr>
            <p:spPr bwMode="auto">
              <a:xfrm flipV="1">
                <a:off x="2291" y="151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5" name="Line 787"/>
              <p:cNvSpPr>
                <a:spLocks noChangeShapeType="1"/>
              </p:cNvSpPr>
              <p:nvPr/>
            </p:nvSpPr>
            <p:spPr bwMode="auto">
              <a:xfrm flipV="1">
                <a:off x="2291" y="15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6" name="Line 786"/>
              <p:cNvSpPr>
                <a:spLocks noChangeShapeType="1"/>
              </p:cNvSpPr>
              <p:nvPr/>
            </p:nvSpPr>
            <p:spPr bwMode="auto">
              <a:xfrm flipV="1">
                <a:off x="2291" y="153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7" name="Line 785"/>
              <p:cNvSpPr>
                <a:spLocks noChangeShapeType="1"/>
              </p:cNvSpPr>
              <p:nvPr/>
            </p:nvSpPr>
            <p:spPr bwMode="auto">
              <a:xfrm flipV="1">
                <a:off x="2291" y="15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8" name="Line 784"/>
              <p:cNvSpPr>
                <a:spLocks noChangeShapeType="1"/>
              </p:cNvSpPr>
              <p:nvPr/>
            </p:nvSpPr>
            <p:spPr bwMode="auto">
              <a:xfrm flipV="1">
                <a:off x="2291" y="154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39" name="Line 783"/>
              <p:cNvSpPr>
                <a:spLocks noChangeShapeType="1"/>
              </p:cNvSpPr>
              <p:nvPr/>
            </p:nvSpPr>
            <p:spPr bwMode="auto">
              <a:xfrm flipV="1">
                <a:off x="2291" y="155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0" name="Line 782"/>
              <p:cNvSpPr>
                <a:spLocks noChangeShapeType="1"/>
              </p:cNvSpPr>
              <p:nvPr/>
            </p:nvSpPr>
            <p:spPr bwMode="auto">
              <a:xfrm flipV="1">
                <a:off x="2291" y="155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1" name="Line 781"/>
              <p:cNvSpPr>
                <a:spLocks noChangeShapeType="1"/>
              </p:cNvSpPr>
              <p:nvPr/>
            </p:nvSpPr>
            <p:spPr bwMode="auto">
              <a:xfrm flipV="1">
                <a:off x="2291" y="156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2" name="Line 780"/>
              <p:cNvSpPr>
                <a:spLocks noChangeShapeType="1"/>
              </p:cNvSpPr>
              <p:nvPr/>
            </p:nvSpPr>
            <p:spPr bwMode="auto">
              <a:xfrm flipV="1">
                <a:off x="2291" y="157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3" name="Line 779"/>
              <p:cNvSpPr>
                <a:spLocks noChangeShapeType="1"/>
              </p:cNvSpPr>
              <p:nvPr/>
            </p:nvSpPr>
            <p:spPr bwMode="auto">
              <a:xfrm flipV="1">
                <a:off x="2291" y="157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4" name="Line 778"/>
              <p:cNvSpPr>
                <a:spLocks noChangeShapeType="1"/>
              </p:cNvSpPr>
              <p:nvPr/>
            </p:nvSpPr>
            <p:spPr bwMode="auto">
              <a:xfrm flipV="1">
                <a:off x="2291" y="158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5" name="Line 777"/>
              <p:cNvSpPr>
                <a:spLocks noChangeShapeType="1"/>
              </p:cNvSpPr>
              <p:nvPr/>
            </p:nvSpPr>
            <p:spPr bwMode="auto">
              <a:xfrm flipV="1">
                <a:off x="2291" y="159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6" name="Line 776"/>
              <p:cNvSpPr>
                <a:spLocks noChangeShapeType="1"/>
              </p:cNvSpPr>
              <p:nvPr/>
            </p:nvSpPr>
            <p:spPr bwMode="auto">
              <a:xfrm flipV="1">
                <a:off x="2291" y="159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7" name="Line 775"/>
              <p:cNvSpPr>
                <a:spLocks noChangeShapeType="1"/>
              </p:cNvSpPr>
              <p:nvPr/>
            </p:nvSpPr>
            <p:spPr bwMode="auto">
              <a:xfrm flipV="1">
                <a:off x="2291" y="160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8" name="Line 774"/>
              <p:cNvSpPr>
                <a:spLocks noChangeShapeType="1"/>
              </p:cNvSpPr>
              <p:nvPr/>
            </p:nvSpPr>
            <p:spPr bwMode="auto">
              <a:xfrm flipV="1">
                <a:off x="2291" y="161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49" name="Line 773"/>
              <p:cNvSpPr>
                <a:spLocks noChangeShapeType="1"/>
              </p:cNvSpPr>
              <p:nvPr/>
            </p:nvSpPr>
            <p:spPr bwMode="auto">
              <a:xfrm flipV="1">
                <a:off x="2291" y="161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0" name="Line 772"/>
              <p:cNvSpPr>
                <a:spLocks noChangeShapeType="1"/>
              </p:cNvSpPr>
              <p:nvPr/>
            </p:nvSpPr>
            <p:spPr bwMode="auto">
              <a:xfrm flipV="1">
                <a:off x="2291" y="162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1" name="Line 771"/>
              <p:cNvSpPr>
                <a:spLocks noChangeShapeType="1"/>
              </p:cNvSpPr>
              <p:nvPr/>
            </p:nvSpPr>
            <p:spPr bwMode="auto">
              <a:xfrm flipV="1">
                <a:off x="2291" y="162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2" name="Line 770"/>
              <p:cNvSpPr>
                <a:spLocks noChangeShapeType="1"/>
              </p:cNvSpPr>
              <p:nvPr/>
            </p:nvSpPr>
            <p:spPr bwMode="auto">
              <a:xfrm flipV="1">
                <a:off x="2291" y="163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3" name="Line 769"/>
              <p:cNvSpPr>
                <a:spLocks noChangeShapeType="1"/>
              </p:cNvSpPr>
              <p:nvPr/>
            </p:nvSpPr>
            <p:spPr bwMode="auto">
              <a:xfrm flipV="1">
                <a:off x="2291" y="164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4" name="Line 768"/>
              <p:cNvSpPr>
                <a:spLocks noChangeShapeType="1"/>
              </p:cNvSpPr>
              <p:nvPr/>
            </p:nvSpPr>
            <p:spPr bwMode="auto">
              <a:xfrm flipV="1">
                <a:off x="2291" y="16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5" name="Line 767"/>
              <p:cNvSpPr>
                <a:spLocks noChangeShapeType="1"/>
              </p:cNvSpPr>
              <p:nvPr/>
            </p:nvSpPr>
            <p:spPr bwMode="auto">
              <a:xfrm flipV="1">
                <a:off x="2291" y="165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6" name="Line 766"/>
              <p:cNvSpPr>
                <a:spLocks noChangeShapeType="1"/>
              </p:cNvSpPr>
              <p:nvPr/>
            </p:nvSpPr>
            <p:spPr bwMode="auto">
              <a:xfrm flipV="1">
                <a:off x="2291" y="166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7" name="Line 765"/>
              <p:cNvSpPr>
                <a:spLocks noChangeShapeType="1"/>
              </p:cNvSpPr>
              <p:nvPr/>
            </p:nvSpPr>
            <p:spPr bwMode="auto">
              <a:xfrm flipV="1">
                <a:off x="2291" y="166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8" name="Line 764"/>
              <p:cNvSpPr>
                <a:spLocks noChangeShapeType="1"/>
              </p:cNvSpPr>
              <p:nvPr/>
            </p:nvSpPr>
            <p:spPr bwMode="auto">
              <a:xfrm flipV="1">
                <a:off x="2291" y="16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59" name="Line 763"/>
              <p:cNvSpPr>
                <a:spLocks noChangeShapeType="1"/>
              </p:cNvSpPr>
              <p:nvPr/>
            </p:nvSpPr>
            <p:spPr bwMode="auto">
              <a:xfrm flipV="1">
                <a:off x="2291" y="168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0" name="Line 762"/>
              <p:cNvSpPr>
                <a:spLocks noChangeShapeType="1"/>
              </p:cNvSpPr>
              <p:nvPr/>
            </p:nvSpPr>
            <p:spPr bwMode="auto">
              <a:xfrm flipV="1">
                <a:off x="2291" y="16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1" name="Line 761"/>
              <p:cNvSpPr>
                <a:spLocks noChangeShapeType="1"/>
              </p:cNvSpPr>
              <p:nvPr/>
            </p:nvSpPr>
            <p:spPr bwMode="auto">
              <a:xfrm flipV="1">
                <a:off x="2291" y="16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2" name="Line 760"/>
              <p:cNvSpPr>
                <a:spLocks noChangeShapeType="1"/>
              </p:cNvSpPr>
              <p:nvPr/>
            </p:nvSpPr>
            <p:spPr bwMode="auto">
              <a:xfrm flipV="1">
                <a:off x="2291" y="170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3" name="Line 759"/>
              <p:cNvSpPr>
                <a:spLocks noChangeShapeType="1"/>
              </p:cNvSpPr>
              <p:nvPr/>
            </p:nvSpPr>
            <p:spPr bwMode="auto">
              <a:xfrm flipV="1">
                <a:off x="2291" y="17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4" name="Line 758"/>
              <p:cNvSpPr>
                <a:spLocks noChangeShapeType="1"/>
              </p:cNvSpPr>
              <p:nvPr/>
            </p:nvSpPr>
            <p:spPr bwMode="auto">
              <a:xfrm flipV="1">
                <a:off x="2291" y="171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5" name="Line 757"/>
              <p:cNvSpPr>
                <a:spLocks noChangeShapeType="1"/>
              </p:cNvSpPr>
              <p:nvPr/>
            </p:nvSpPr>
            <p:spPr bwMode="auto">
              <a:xfrm flipV="1">
                <a:off x="2291" y="17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6" name="Line 756"/>
              <p:cNvSpPr>
                <a:spLocks noChangeShapeType="1"/>
              </p:cNvSpPr>
              <p:nvPr/>
            </p:nvSpPr>
            <p:spPr bwMode="auto">
              <a:xfrm flipV="1">
                <a:off x="2291" y="17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7" name="Line 755"/>
              <p:cNvSpPr>
                <a:spLocks noChangeShapeType="1"/>
              </p:cNvSpPr>
              <p:nvPr/>
            </p:nvSpPr>
            <p:spPr bwMode="auto">
              <a:xfrm flipV="1">
                <a:off x="2291" y="173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8" name="Line 754"/>
              <p:cNvSpPr>
                <a:spLocks noChangeShapeType="1"/>
              </p:cNvSpPr>
              <p:nvPr/>
            </p:nvSpPr>
            <p:spPr bwMode="auto">
              <a:xfrm flipV="1">
                <a:off x="2291" y="17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69" name="Line 753"/>
              <p:cNvSpPr>
                <a:spLocks noChangeShapeType="1"/>
              </p:cNvSpPr>
              <p:nvPr/>
            </p:nvSpPr>
            <p:spPr bwMode="auto">
              <a:xfrm flipV="1">
                <a:off x="2291" y="174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0" name="Line 752"/>
              <p:cNvSpPr>
                <a:spLocks noChangeShapeType="1"/>
              </p:cNvSpPr>
              <p:nvPr/>
            </p:nvSpPr>
            <p:spPr bwMode="auto">
              <a:xfrm flipV="1">
                <a:off x="2291" y="175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1" name="Line 751"/>
              <p:cNvSpPr>
                <a:spLocks noChangeShapeType="1"/>
              </p:cNvSpPr>
              <p:nvPr/>
            </p:nvSpPr>
            <p:spPr bwMode="auto">
              <a:xfrm flipV="1">
                <a:off x="2291" y="175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2" name="Line 750"/>
              <p:cNvSpPr>
                <a:spLocks noChangeShapeType="1"/>
              </p:cNvSpPr>
              <p:nvPr/>
            </p:nvSpPr>
            <p:spPr bwMode="auto">
              <a:xfrm flipV="1">
                <a:off x="2291" y="176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3" name="Line 749"/>
              <p:cNvSpPr>
                <a:spLocks noChangeShapeType="1"/>
              </p:cNvSpPr>
              <p:nvPr/>
            </p:nvSpPr>
            <p:spPr bwMode="auto">
              <a:xfrm flipV="1">
                <a:off x="2291" y="177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4" name="Line 748"/>
              <p:cNvSpPr>
                <a:spLocks noChangeShapeType="1"/>
              </p:cNvSpPr>
              <p:nvPr/>
            </p:nvSpPr>
            <p:spPr bwMode="auto">
              <a:xfrm flipV="1">
                <a:off x="2291" y="177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5" name="Line 747"/>
              <p:cNvSpPr>
                <a:spLocks noChangeShapeType="1"/>
              </p:cNvSpPr>
              <p:nvPr/>
            </p:nvSpPr>
            <p:spPr bwMode="auto">
              <a:xfrm flipV="1">
                <a:off x="2291" y="178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6" name="Line 746"/>
              <p:cNvSpPr>
                <a:spLocks noChangeShapeType="1"/>
              </p:cNvSpPr>
              <p:nvPr/>
            </p:nvSpPr>
            <p:spPr bwMode="auto">
              <a:xfrm flipV="1">
                <a:off x="2291" y="179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7" name="Line 745"/>
              <p:cNvSpPr>
                <a:spLocks noChangeShapeType="1"/>
              </p:cNvSpPr>
              <p:nvPr/>
            </p:nvSpPr>
            <p:spPr bwMode="auto">
              <a:xfrm flipV="1">
                <a:off x="2291" y="179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8" name="Line 744"/>
              <p:cNvSpPr>
                <a:spLocks noChangeShapeType="1"/>
              </p:cNvSpPr>
              <p:nvPr/>
            </p:nvSpPr>
            <p:spPr bwMode="auto">
              <a:xfrm flipV="1">
                <a:off x="2291" y="180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79" name="Line 743"/>
              <p:cNvSpPr>
                <a:spLocks noChangeShapeType="1"/>
              </p:cNvSpPr>
              <p:nvPr/>
            </p:nvSpPr>
            <p:spPr bwMode="auto">
              <a:xfrm flipV="1">
                <a:off x="2291" y="181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0" name="Line 742"/>
              <p:cNvSpPr>
                <a:spLocks noChangeShapeType="1"/>
              </p:cNvSpPr>
              <p:nvPr/>
            </p:nvSpPr>
            <p:spPr bwMode="auto">
              <a:xfrm flipV="1">
                <a:off x="2291" y="181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1" name="Line 741"/>
              <p:cNvSpPr>
                <a:spLocks noChangeShapeType="1"/>
              </p:cNvSpPr>
              <p:nvPr/>
            </p:nvSpPr>
            <p:spPr bwMode="auto">
              <a:xfrm flipV="1">
                <a:off x="2291" y="182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2" name="Line 740"/>
              <p:cNvSpPr>
                <a:spLocks noChangeShapeType="1"/>
              </p:cNvSpPr>
              <p:nvPr/>
            </p:nvSpPr>
            <p:spPr bwMode="auto">
              <a:xfrm flipV="1">
                <a:off x="2291" y="182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3" name="Line 739"/>
              <p:cNvSpPr>
                <a:spLocks noChangeShapeType="1"/>
              </p:cNvSpPr>
              <p:nvPr/>
            </p:nvSpPr>
            <p:spPr bwMode="auto">
              <a:xfrm flipV="1">
                <a:off x="2291" y="183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4" name="Line 738"/>
              <p:cNvSpPr>
                <a:spLocks noChangeShapeType="1"/>
              </p:cNvSpPr>
              <p:nvPr/>
            </p:nvSpPr>
            <p:spPr bwMode="auto">
              <a:xfrm flipV="1">
                <a:off x="2291" y="184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5" name="Line 737"/>
              <p:cNvSpPr>
                <a:spLocks noChangeShapeType="1"/>
              </p:cNvSpPr>
              <p:nvPr/>
            </p:nvSpPr>
            <p:spPr bwMode="auto">
              <a:xfrm flipV="1">
                <a:off x="2291" y="18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6" name="Line 736"/>
              <p:cNvSpPr>
                <a:spLocks noChangeShapeType="1"/>
              </p:cNvSpPr>
              <p:nvPr/>
            </p:nvSpPr>
            <p:spPr bwMode="auto">
              <a:xfrm flipV="1">
                <a:off x="2291" y="185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7" name="Line 735"/>
              <p:cNvSpPr>
                <a:spLocks noChangeShapeType="1"/>
              </p:cNvSpPr>
              <p:nvPr/>
            </p:nvSpPr>
            <p:spPr bwMode="auto">
              <a:xfrm flipV="1">
                <a:off x="2291" y="186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8" name="Line 734"/>
              <p:cNvSpPr>
                <a:spLocks noChangeShapeType="1"/>
              </p:cNvSpPr>
              <p:nvPr/>
            </p:nvSpPr>
            <p:spPr bwMode="auto">
              <a:xfrm flipV="1">
                <a:off x="2291" y="186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89" name="Line 733"/>
              <p:cNvSpPr>
                <a:spLocks noChangeShapeType="1"/>
              </p:cNvSpPr>
              <p:nvPr/>
            </p:nvSpPr>
            <p:spPr bwMode="auto">
              <a:xfrm flipV="1">
                <a:off x="2291" y="18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0" name="Line 732"/>
              <p:cNvSpPr>
                <a:spLocks noChangeShapeType="1"/>
              </p:cNvSpPr>
              <p:nvPr/>
            </p:nvSpPr>
            <p:spPr bwMode="auto">
              <a:xfrm flipV="1">
                <a:off x="2291" y="188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1" name="Line 731"/>
              <p:cNvSpPr>
                <a:spLocks noChangeShapeType="1"/>
              </p:cNvSpPr>
              <p:nvPr/>
            </p:nvSpPr>
            <p:spPr bwMode="auto">
              <a:xfrm flipV="1">
                <a:off x="2291" y="18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2" name="Line 730"/>
              <p:cNvSpPr>
                <a:spLocks noChangeShapeType="1"/>
              </p:cNvSpPr>
              <p:nvPr/>
            </p:nvSpPr>
            <p:spPr bwMode="auto">
              <a:xfrm flipV="1">
                <a:off x="2291" y="18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3" name="Line 729"/>
              <p:cNvSpPr>
                <a:spLocks noChangeShapeType="1"/>
              </p:cNvSpPr>
              <p:nvPr/>
            </p:nvSpPr>
            <p:spPr bwMode="auto">
              <a:xfrm flipV="1">
                <a:off x="2291" y="190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4" name="Line 728"/>
              <p:cNvSpPr>
                <a:spLocks noChangeShapeType="1"/>
              </p:cNvSpPr>
              <p:nvPr/>
            </p:nvSpPr>
            <p:spPr bwMode="auto">
              <a:xfrm flipV="1">
                <a:off x="2291" y="19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5" name="Line 727"/>
              <p:cNvSpPr>
                <a:spLocks noChangeShapeType="1"/>
              </p:cNvSpPr>
              <p:nvPr/>
            </p:nvSpPr>
            <p:spPr bwMode="auto">
              <a:xfrm flipV="1">
                <a:off x="2291" y="191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6" name="Line 726"/>
              <p:cNvSpPr>
                <a:spLocks noChangeShapeType="1"/>
              </p:cNvSpPr>
              <p:nvPr/>
            </p:nvSpPr>
            <p:spPr bwMode="auto">
              <a:xfrm flipV="1">
                <a:off x="2291" y="19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7" name="Line 725"/>
              <p:cNvSpPr>
                <a:spLocks noChangeShapeType="1"/>
              </p:cNvSpPr>
              <p:nvPr/>
            </p:nvSpPr>
            <p:spPr bwMode="auto">
              <a:xfrm flipV="1">
                <a:off x="2291" y="19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8" name="Line 724"/>
              <p:cNvSpPr>
                <a:spLocks noChangeShapeType="1"/>
              </p:cNvSpPr>
              <p:nvPr/>
            </p:nvSpPr>
            <p:spPr bwMode="auto">
              <a:xfrm flipV="1">
                <a:off x="2291" y="193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599" name="Line 723"/>
              <p:cNvSpPr>
                <a:spLocks noChangeShapeType="1"/>
              </p:cNvSpPr>
              <p:nvPr/>
            </p:nvSpPr>
            <p:spPr bwMode="auto">
              <a:xfrm flipV="1">
                <a:off x="2291" y="19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0" name="Line 722"/>
              <p:cNvSpPr>
                <a:spLocks noChangeShapeType="1"/>
              </p:cNvSpPr>
              <p:nvPr/>
            </p:nvSpPr>
            <p:spPr bwMode="auto">
              <a:xfrm flipV="1">
                <a:off x="2291" y="194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1" name="Line 721"/>
              <p:cNvSpPr>
                <a:spLocks noChangeShapeType="1"/>
              </p:cNvSpPr>
              <p:nvPr/>
            </p:nvSpPr>
            <p:spPr bwMode="auto">
              <a:xfrm flipV="1">
                <a:off x="2293" y="1952"/>
                <a:ext cx="21" cy="2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2" name="Line 720"/>
              <p:cNvSpPr>
                <a:spLocks noChangeShapeType="1"/>
              </p:cNvSpPr>
              <p:nvPr/>
            </p:nvSpPr>
            <p:spPr bwMode="auto">
              <a:xfrm flipV="1">
                <a:off x="2299" y="1959"/>
                <a:ext cx="15" cy="1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3" name="Line 719"/>
              <p:cNvSpPr>
                <a:spLocks noChangeShapeType="1"/>
              </p:cNvSpPr>
              <p:nvPr/>
            </p:nvSpPr>
            <p:spPr bwMode="auto">
              <a:xfrm flipV="1">
                <a:off x="2306" y="1965"/>
                <a:ext cx="8" cy="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4" name="Line 718"/>
              <p:cNvSpPr>
                <a:spLocks noChangeShapeType="1"/>
              </p:cNvSpPr>
              <p:nvPr/>
            </p:nvSpPr>
            <p:spPr bwMode="auto">
              <a:xfrm flipV="1">
                <a:off x="2312" y="1971"/>
                <a:ext cx="2" cy="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5" name="Line 717"/>
              <p:cNvSpPr>
                <a:spLocks noChangeShapeType="1"/>
              </p:cNvSpPr>
              <p:nvPr/>
            </p:nvSpPr>
            <p:spPr bwMode="auto">
              <a:xfrm>
                <a:off x="2291" y="1441"/>
                <a:ext cx="0" cy="5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6" name="Line 716"/>
              <p:cNvSpPr>
                <a:spLocks noChangeShapeType="1"/>
              </p:cNvSpPr>
              <p:nvPr/>
            </p:nvSpPr>
            <p:spPr bwMode="auto">
              <a:xfrm flipH="1">
                <a:off x="2291" y="1441"/>
                <a:ext cx="2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7" name="Line 715"/>
              <p:cNvSpPr>
                <a:spLocks noChangeShapeType="1"/>
              </p:cNvSpPr>
              <p:nvPr/>
            </p:nvSpPr>
            <p:spPr bwMode="auto">
              <a:xfrm flipV="1">
                <a:off x="2291" y="1441"/>
                <a:ext cx="0" cy="5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8" name="Line 714"/>
              <p:cNvSpPr>
                <a:spLocks noChangeShapeType="1"/>
              </p:cNvSpPr>
              <p:nvPr/>
            </p:nvSpPr>
            <p:spPr bwMode="auto">
              <a:xfrm flipV="1">
                <a:off x="2314" y="1441"/>
                <a:ext cx="0" cy="5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09" name="Line 713"/>
              <p:cNvSpPr>
                <a:spLocks noChangeShapeType="1"/>
              </p:cNvSpPr>
              <p:nvPr/>
            </p:nvSpPr>
            <p:spPr bwMode="auto">
              <a:xfrm flipV="1">
                <a:off x="2268" y="1341"/>
                <a:ext cx="0" cy="10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0" name="Line 712"/>
              <p:cNvSpPr>
                <a:spLocks noChangeShapeType="1"/>
              </p:cNvSpPr>
              <p:nvPr/>
            </p:nvSpPr>
            <p:spPr bwMode="auto">
              <a:xfrm flipH="1">
                <a:off x="2268" y="1441"/>
                <a:ext cx="4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1" name="Line 711"/>
              <p:cNvSpPr>
                <a:spLocks noChangeShapeType="1"/>
              </p:cNvSpPr>
              <p:nvPr/>
            </p:nvSpPr>
            <p:spPr bwMode="auto">
              <a:xfrm>
                <a:off x="2291" y="1973"/>
                <a:ext cx="2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2" name="Line 710"/>
              <p:cNvSpPr>
                <a:spLocks noChangeShapeType="1"/>
              </p:cNvSpPr>
              <p:nvPr/>
            </p:nvSpPr>
            <p:spPr bwMode="auto">
              <a:xfrm>
                <a:off x="2268" y="1973"/>
                <a:ext cx="4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3" name="Line 709"/>
              <p:cNvSpPr>
                <a:spLocks noChangeShapeType="1"/>
              </p:cNvSpPr>
              <p:nvPr/>
            </p:nvSpPr>
            <p:spPr bwMode="auto">
              <a:xfrm flipV="1">
                <a:off x="2268" y="1973"/>
                <a:ext cx="0" cy="5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4" name="Line 708"/>
              <p:cNvSpPr>
                <a:spLocks noChangeShapeType="1"/>
              </p:cNvSpPr>
              <p:nvPr/>
            </p:nvSpPr>
            <p:spPr bwMode="auto">
              <a:xfrm>
                <a:off x="2125" y="2031"/>
                <a:ext cx="14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5" name="Line 707"/>
              <p:cNvSpPr>
                <a:spLocks noChangeShapeType="1"/>
              </p:cNvSpPr>
              <p:nvPr/>
            </p:nvSpPr>
            <p:spPr bwMode="auto">
              <a:xfrm>
                <a:off x="2268" y="1374"/>
                <a:ext cx="99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6" name="Line 706"/>
              <p:cNvSpPr>
                <a:spLocks noChangeShapeType="1"/>
              </p:cNvSpPr>
              <p:nvPr/>
            </p:nvSpPr>
            <p:spPr bwMode="auto">
              <a:xfrm flipH="1" flipV="1">
                <a:off x="2268" y="2000"/>
                <a:ext cx="5" cy="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7" name="Line 705"/>
              <p:cNvSpPr>
                <a:spLocks noChangeShapeType="1"/>
              </p:cNvSpPr>
              <p:nvPr/>
            </p:nvSpPr>
            <p:spPr bwMode="auto">
              <a:xfrm flipH="1" flipV="1">
                <a:off x="2268" y="1994"/>
                <a:ext cx="11" cy="1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8" name="Line 704"/>
              <p:cNvSpPr>
                <a:spLocks noChangeShapeType="1"/>
              </p:cNvSpPr>
              <p:nvPr/>
            </p:nvSpPr>
            <p:spPr bwMode="auto">
              <a:xfrm flipH="1" flipV="1">
                <a:off x="226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19" name="Line 703"/>
              <p:cNvSpPr>
                <a:spLocks noChangeShapeType="1"/>
              </p:cNvSpPr>
              <p:nvPr/>
            </p:nvSpPr>
            <p:spPr bwMode="auto">
              <a:xfrm flipH="1" flipV="1">
                <a:off x="227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0" name="Line 702"/>
              <p:cNvSpPr>
                <a:spLocks noChangeShapeType="1"/>
              </p:cNvSpPr>
              <p:nvPr/>
            </p:nvSpPr>
            <p:spPr bwMode="auto">
              <a:xfrm flipH="1" flipV="1">
                <a:off x="2281"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1" name="Line 701"/>
              <p:cNvSpPr>
                <a:spLocks noChangeShapeType="1"/>
              </p:cNvSpPr>
              <p:nvPr/>
            </p:nvSpPr>
            <p:spPr bwMode="auto">
              <a:xfrm flipH="1" flipV="1">
                <a:off x="228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2" name="Line 700"/>
              <p:cNvSpPr>
                <a:spLocks noChangeShapeType="1"/>
              </p:cNvSpPr>
              <p:nvPr/>
            </p:nvSpPr>
            <p:spPr bwMode="auto">
              <a:xfrm flipH="1" flipV="1">
                <a:off x="2294"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3" name="Line 699"/>
              <p:cNvSpPr>
                <a:spLocks noChangeShapeType="1"/>
              </p:cNvSpPr>
              <p:nvPr/>
            </p:nvSpPr>
            <p:spPr bwMode="auto">
              <a:xfrm flipH="1" flipV="1">
                <a:off x="230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4" name="Line 698"/>
              <p:cNvSpPr>
                <a:spLocks noChangeShapeType="1"/>
              </p:cNvSpPr>
              <p:nvPr/>
            </p:nvSpPr>
            <p:spPr bwMode="auto">
              <a:xfrm flipH="1" flipV="1">
                <a:off x="230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625" name="Line 697"/>
              <p:cNvSpPr>
                <a:spLocks noChangeShapeType="1"/>
              </p:cNvSpPr>
              <p:nvPr/>
            </p:nvSpPr>
            <p:spPr bwMode="auto">
              <a:xfrm flipH="1" flipV="1">
                <a:off x="231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2738" name="Group 495"/>
            <p:cNvGrpSpPr/>
            <p:nvPr/>
          </p:nvGrpSpPr>
          <p:grpSpPr bwMode="auto">
            <a:xfrm>
              <a:off x="2268" y="1988"/>
              <a:ext cx="1022" cy="17"/>
              <a:chOff x="2268" y="1988"/>
              <a:chExt cx="1022" cy="17"/>
            </a:xfrm>
          </p:grpSpPr>
          <p:sp>
            <p:nvSpPr>
              <p:cNvPr id="3224" name="Line 695"/>
              <p:cNvSpPr>
                <a:spLocks noChangeShapeType="1"/>
              </p:cNvSpPr>
              <p:nvPr/>
            </p:nvSpPr>
            <p:spPr bwMode="auto">
              <a:xfrm flipH="1" flipV="1">
                <a:off x="232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5" name="Line 694"/>
              <p:cNvSpPr>
                <a:spLocks noChangeShapeType="1"/>
              </p:cNvSpPr>
              <p:nvPr/>
            </p:nvSpPr>
            <p:spPr bwMode="auto">
              <a:xfrm flipH="1" flipV="1">
                <a:off x="232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6" name="Line 693"/>
              <p:cNvSpPr>
                <a:spLocks noChangeShapeType="1"/>
              </p:cNvSpPr>
              <p:nvPr/>
            </p:nvSpPr>
            <p:spPr bwMode="auto">
              <a:xfrm flipH="1" flipV="1">
                <a:off x="233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7" name="Line 692"/>
              <p:cNvSpPr>
                <a:spLocks noChangeShapeType="1"/>
              </p:cNvSpPr>
              <p:nvPr/>
            </p:nvSpPr>
            <p:spPr bwMode="auto">
              <a:xfrm flipH="1" flipV="1">
                <a:off x="234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8" name="Line 691"/>
              <p:cNvSpPr>
                <a:spLocks noChangeShapeType="1"/>
              </p:cNvSpPr>
              <p:nvPr/>
            </p:nvSpPr>
            <p:spPr bwMode="auto">
              <a:xfrm flipH="1" flipV="1">
                <a:off x="234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9" name="Line 690"/>
              <p:cNvSpPr>
                <a:spLocks noChangeShapeType="1"/>
              </p:cNvSpPr>
              <p:nvPr/>
            </p:nvSpPr>
            <p:spPr bwMode="auto">
              <a:xfrm flipH="1" flipV="1">
                <a:off x="2352"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0" name="Line 689"/>
              <p:cNvSpPr>
                <a:spLocks noChangeShapeType="1"/>
              </p:cNvSpPr>
              <p:nvPr/>
            </p:nvSpPr>
            <p:spPr bwMode="auto">
              <a:xfrm flipH="1" flipV="1">
                <a:off x="235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1" name="Line 688"/>
              <p:cNvSpPr>
                <a:spLocks noChangeShapeType="1"/>
              </p:cNvSpPr>
              <p:nvPr/>
            </p:nvSpPr>
            <p:spPr bwMode="auto">
              <a:xfrm flipH="1" flipV="1">
                <a:off x="236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2" name="Line 687"/>
              <p:cNvSpPr>
                <a:spLocks noChangeShapeType="1"/>
              </p:cNvSpPr>
              <p:nvPr/>
            </p:nvSpPr>
            <p:spPr bwMode="auto">
              <a:xfrm flipH="1" flipV="1">
                <a:off x="237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3" name="Line 686"/>
              <p:cNvSpPr>
                <a:spLocks noChangeShapeType="1"/>
              </p:cNvSpPr>
              <p:nvPr/>
            </p:nvSpPr>
            <p:spPr bwMode="auto">
              <a:xfrm flipH="1" flipV="1">
                <a:off x="237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4" name="Line 685"/>
              <p:cNvSpPr>
                <a:spLocks noChangeShapeType="1"/>
              </p:cNvSpPr>
              <p:nvPr/>
            </p:nvSpPr>
            <p:spPr bwMode="auto">
              <a:xfrm flipH="1" flipV="1">
                <a:off x="238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5" name="Line 684"/>
              <p:cNvSpPr>
                <a:spLocks noChangeShapeType="1"/>
              </p:cNvSpPr>
              <p:nvPr/>
            </p:nvSpPr>
            <p:spPr bwMode="auto">
              <a:xfrm flipH="1" flipV="1">
                <a:off x="239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6" name="Line 683"/>
              <p:cNvSpPr>
                <a:spLocks noChangeShapeType="1"/>
              </p:cNvSpPr>
              <p:nvPr/>
            </p:nvSpPr>
            <p:spPr bwMode="auto">
              <a:xfrm flipH="1" flipV="1">
                <a:off x="2397"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7" name="Line 682"/>
              <p:cNvSpPr>
                <a:spLocks noChangeShapeType="1"/>
              </p:cNvSpPr>
              <p:nvPr/>
            </p:nvSpPr>
            <p:spPr bwMode="auto">
              <a:xfrm flipH="1" flipV="1">
                <a:off x="240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8" name="Line 681"/>
              <p:cNvSpPr>
                <a:spLocks noChangeShapeType="1"/>
              </p:cNvSpPr>
              <p:nvPr/>
            </p:nvSpPr>
            <p:spPr bwMode="auto">
              <a:xfrm flipH="1" flipV="1">
                <a:off x="2410"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39" name="Line 680"/>
              <p:cNvSpPr>
                <a:spLocks noChangeShapeType="1"/>
              </p:cNvSpPr>
              <p:nvPr/>
            </p:nvSpPr>
            <p:spPr bwMode="auto">
              <a:xfrm flipH="1" flipV="1">
                <a:off x="241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0" name="Line 679"/>
              <p:cNvSpPr>
                <a:spLocks noChangeShapeType="1"/>
              </p:cNvSpPr>
              <p:nvPr/>
            </p:nvSpPr>
            <p:spPr bwMode="auto">
              <a:xfrm flipH="1" flipV="1">
                <a:off x="242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1" name="Line 678"/>
              <p:cNvSpPr>
                <a:spLocks noChangeShapeType="1"/>
              </p:cNvSpPr>
              <p:nvPr/>
            </p:nvSpPr>
            <p:spPr bwMode="auto">
              <a:xfrm flipH="1" flipV="1">
                <a:off x="243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2" name="Line 677"/>
              <p:cNvSpPr>
                <a:spLocks noChangeShapeType="1"/>
              </p:cNvSpPr>
              <p:nvPr/>
            </p:nvSpPr>
            <p:spPr bwMode="auto">
              <a:xfrm flipH="1" flipV="1">
                <a:off x="243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3" name="Line 676"/>
              <p:cNvSpPr>
                <a:spLocks noChangeShapeType="1"/>
              </p:cNvSpPr>
              <p:nvPr/>
            </p:nvSpPr>
            <p:spPr bwMode="auto">
              <a:xfrm flipH="1" flipV="1">
                <a:off x="244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4" name="Line 675"/>
              <p:cNvSpPr>
                <a:spLocks noChangeShapeType="1"/>
              </p:cNvSpPr>
              <p:nvPr/>
            </p:nvSpPr>
            <p:spPr bwMode="auto">
              <a:xfrm flipH="1" flipV="1">
                <a:off x="244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5" name="Line 674"/>
              <p:cNvSpPr>
                <a:spLocks noChangeShapeType="1"/>
              </p:cNvSpPr>
              <p:nvPr/>
            </p:nvSpPr>
            <p:spPr bwMode="auto">
              <a:xfrm flipH="1" flipV="1">
                <a:off x="245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6" name="Line 673"/>
              <p:cNvSpPr>
                <a:spLocks noChangeShapeType="1"/>
              </p:cNvSpPr>
              <p:nvPr/>
            </p:nvSpPr>
            <p:spPr bwMode="auto">
              <a:xfrm flipH="1" flipV="1">
                <a:off x="246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7" name="Line 672"/>
              <p:cNvSpPr>
                <a:spLocks noChangeShapeType="1"/>
              </p:cNvSpPr>
              <p:nvPr/>
            </p:nvSpPr>
            <p:spPr bwMode="auto">
              <a:xfrm flipH="1" flipV="1">
                <a:off x="2468"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8" name="Line 671"/>
              <p:cNvSpPr>
                <a:spLocks noChangeShapeType="1"/>
              </p:cNvSpPr>
              <p:nvPr/>
            </p:nvSpPr>
            <p:spPr bwMode="auto">
              <a:xfrm flipH="1" flipV="1">
                <a:off x="247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49" name="Line 670"/>
              <p:cNvSpPr>
                <a:spLocks noChangeShapeType="1"/>
              </p:cNvSpPr>
              <p:nvPr/>
            </p:nvSpPr>
            <p:spPr bwMode="auto">
              <a:xfrm flipH="1" flipV="1">
                <a:off x="248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0" name="Line 669"/>
              <p:cNvSpPr>
                <a:spLocks noChangeShapeType="1"/>
              </p:cNvSpPr>
              <p:nvPr/>
            </p:nvSpPr>
            <p:spPr bwMode="auto">
              <a:xfrm flipH="1" flipV="1">
                <a:off x="248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1" name="Line 668"/>
              <p:cNvSpPr>
                <a:spLocks noChangeShapeType="1"/>
              </p:cNvSpPr>
              <p:nvPr/>
            </p:nvSpPr>
            <p:spPr bwMode="auto">
              <a:xfrm flipH="1" flipV="1">
                <a:off x="249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2" name="Line 667"/>
              <p:cNvSpPr>
                <a:spLocks noChangeShapeType="1"/>
              </p:cNvSpPr>
              <p:nvPr/>
            </p:nvSpPr>
            <p:spPr bwMode="auto">
              <a:xfrm flipH="1" flipV="1">
                <a:off x="250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3" name="Line 666"/>
              <p:cNvSpPr>
                <a:spLocks noChangeShapeType="1"/>
              </p:cNvSpPr>
              <p:nvPr/>
            </p:nvSpPr>
            <p:spPr bwMode="auto">
              <a:xfrm flipH="1" flipV="1">
                <a:off x="250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4" name="Line 665"/>
              <p:cNvSpPr>
                <a:spLocks noChangeShapeType="1"/>
              </p:cNvSpPr>
              <p:nvPr/>
            </p:nvSpPr>
            <p:spPr bwMode="auto">
              <a:xfrm flipH="1" flipV="1">
                <a:off x="2513"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5" name="Line 664"/>
              <p:cNvSpPr>
                <a:spLocks noChangeShapeType="1"/>
              </p:cNvSpPr>
              <p:nvPr/>
            </p:nvSpPr>
            <p:spPr bwMode="auto">
              <a:xfrm flipH="1" flipV="1">
                <a:off x="252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6" name="Line 663"/>
              <p:cNvSpPr>
                <a:spLocks noChangeShapeType="1"/>
              </p:cNvSpPr>
              <p:nvPr/>
            </p:nvSpPr>
            <p:spPr bwMode="auto">
              <a:xfrm flipH="1" flipV="1">
                <a:off x="2526"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7" name="Line 662"/>
              <p:cNvSpPr>
                <a:spLocks noChangeShapeType="1"/>
              </p:cNvSpPr>
              <p:nvPr/>
            </p:nvSpPr>
            <p:spPr bwMode="auto">
              <a:xfrm flipH="1" flipV="1">
                <a:off x="253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8" name="Line 661"/>
              <p:cNvSpPr>
                <a:spLocks noChangeShapeType="1"/>
              </p:cNvSpPr>
              <p:nvPr/>
            </p:nvSpPr>
            <p:spPr bwMode="auto">
              <a:xfrm flipH="1" flipV="1">
                <a:off x="2539"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59" name="Line 660"/>
              <p:cNvSpPr>
                <a:spLocks noChangeShapeType="1"/>
              </p:cNvSpPr>
              <p:nvPr/>
            </p:nvSpPr>
            <p:spPr bwMode="auto">
              <a:xfrm flipH="1" flipV="1">
                <a:off x="254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0" name="Line 659"/>
              <p:cNvSpPr>
                <a:spLocks noChangeShapeType="1"/>
              </p:cNvSpPr>
              <p:nvPr/>
            </p:nvSpPr>
            <p:spPr bwMode="auto">
              <a:xfrm flipH="1" flipV="1">
                <a:off x="255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1" name="Line 658"/>
              <p:cNvSpPr>
                <a:spLocks noChangeShapeType="1"/>
              </p:cNvSpPr>
              <p:nvPr/>
            </p:nvSpPr>
            <p:spPr bwMode="auto">
              <a:xfrm flipH="1" flipV="1">
                <a:off x="255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2" name="Line 657"/>
              <p:cNvSpPr>
                <a:spLocks noChangeShapeType="1"/>
              </p:cNvSpPr>
              <p:nvPr/>
            </p:nvSpPr>
            <p:spPr bwMode="auto">
              <a:xfrm flipH="1" flipV="1">
                <a:off x="256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3" name="Line 656"/>
              <p:cNvSpPr>
                <a:spLocks noChangeShapeType="1"/>
              </p:cNvSpPr>
              <p:nvPr/>
            </p:nvSpPr>
            <p:spPr bwMode="auto">
              <a:xfrm flipH="1" flipV="1">
                <a:off x="257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4" name="Line 655"/>
              <p:cNvSpPr>
                <a:spLocks noChangeShapeType="1"/>
              </p:cNvSpPr>
              <p:nvPr/>
            </p:nvSpPr>
            <p:spPr bwMode="auto">
              <a:xfrm flipH="1" flipV="1">
                <a:off x="257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5" name="Line 654"/>
              <p:cNvSpPr>
                <a:spLocks noChangeShapeType="1"/>
              </p:cNvSpPr>
              <p:nvPr/>
            </p:nvSpPr>
            <p:spPr bwMode="auto">
              <a:xfrm flipH="1" flipV="1">
                <a:off x="2584"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6" name="Line 653"/>
              <p:cNvSpPr>
                <a:spLocks noChangeShapeType="1"/>
              </p:cNvSpPr>
              <p:nvPr/>
            </p:nvSpPr>
            <p:spPr bwMode="auto">
              <a:xfrm flipH="1" flipV="1">
                <a:off x="259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7" name="Line 652"/>
              <p:cNvSpPr>
                <a:spLocks noChangeShapeType="1"/>
              </p:cNvSpPr>
              <p:nvPr/>
            </p:nvSpPr>
            <p:spPr bwMode="auto">
              <a:xfrm flipH="1" flipV="1">
                <a:off x="2597"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8" name="Line 651"/>
              <p:cNvSpPr>
                <a:spLocks noChangeShapeType="1"/>
              </p:cNvSpPr>
              <p:nvPr/>
            </p:nvSpPr>
            <p:spPr bwMode="auto">
              <a:xfrm flipH="1" flipV="1">
                <a:off x="260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69" name="Line 650"/>
              <p:cNvSpPr>
                <a:spLocks noChangeShapeType="1"/>
              </p:cNvSpPr>
              <p:nvPr/>
            </p:nvSpPr>
            <p:spPr bwMode="auto">
              <a:xfrm flipH="1" flipV="1">
                <a:off x="261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0" name="Line 649"/>
              <p:cNvSpPr>
                <a:spLocks noChangeShapeType="1"/>
              </p:cNvSpPr>
              <p:nvPr/>
            </p:nvSpPr>
            <p:spPr bwMode="auto">
              <a:xfrm flipH="1" flipV="1">
                <a:off x="261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1" name="Line 648"/>
              <p:cNvSpPr>
                <a:spLocks noChangeShapeType="1"/>
              </p:cNvSpPr>
              <p:nvPr/>
            </p:nvSpPr>
            <p:spPr bwMode="auto">
              <a:xfrm flipH="1" flipV="1">
                <a:off x="262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2" name="Line 647"/>
              <p:cNvSpPr>
                <a:spLocks noChangeShapeType="1"/>
              </p:cNvSpPr>
              <p:nvPr/>
            </p:nvSpPr>
            <p:spPr bwMode="auto">
              <a:xfrm flipH="1" flipV="1">
                <a:off x="2629"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3" name="Line 646"/>
              <p:cNvSpPr>
                <a:spLocks noChangeShapeType="1"/>
              </p:cNvSpPr>
              <p:nvPr/>
            </p:nvSpPr>
            <p:spPr bwMode="auto">
              <a:xfrm flipH="1" flipV="1">
                <a:off x="263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4" name="Line 645"/>
              <p:cNvSpPr>
                <a:spLocks noChangeShapeType="1"/>
              </p:cNvSpPr>
              <p:nvPr/>
            </p:nvSpPr>
            <p:spPr bwMode="auto">
              <a:xfrm flipH="1" flipV="1">
                <a:off x="2642"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5" name="Line 644"/>
              <p:cNvSpPr>
                <a:spLocks noChangeShapeType="1"/>
              </p:cNvSpPr>
              <p:nvPr/>
            </p:nvSpPr>
            <p:spPr bwMode="auto">
              <a:xfrm flipH="1" flipV="1">
                <a:off x="264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6" name="Line 643"/>
              <p:cNvSpPr>
                <a:spLocks noChangeShapeType="1"/>
              </p:cNvSpPr>
              <p:nvPr/>
            </p:nvSpPr>
            <p:spPr bwMode="auto">
              <a:xfrm flipH="1" flipV="1">
                <a:off x="265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7" name="Line 642"/>
              <p:cNvSpPr>
                <a:spLocks noChangeShapeType="1"/>
              </p:cNvSpPr>
              <p:nvPr/>
            </p:nvSpPr>
            <p:spPr bwMode="auto">
              <a:xfrm flipH="1" flipV="1">
                <a:off x="266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8" name="Line 641"/>
              <p:cNvSpPr>
                <a:spLocks noChangeShapeType="1"/>
              </p:cNvSpPr>
              <p:nvPr/>
            </p:nvSpPr>
            <p:spPr bwMode="auto">
              <a:xfrm flipH="1" flipV="1">
                <a:off x="266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79" name="Line 640"/>
              <p:cNvSpPr>
                <a:spLocks noChangeShapeType="1"/>
              </p:cNvSpPr>
              <p:nvPr/>
            </p:nvSpPr>
            <p:spPr bwMode="auto">
              <a:xfrm flipH="1" flipV="1">
                <a:off x="267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0" name="Line 639"/>
              <p:cNvSpPr>
                <a:spLocks noChangeShapeType="1"/>
              </p:cNvSpPr>
              <p:nvPr/>
            </p:nvSpPr>
            <p:spPr bwMode="auto">
              <a:xfrm flipH="1" flipV="1">
                <a:off x="268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1" name="Line 638"/>
              <p:cNvSpPr>
                <a:spLocks noChangeShapeType="1"/>
              </p:cNvSpPr>
              <p:nvPr/>
            </p:nvSpPr>
            <p:spPr bwMode="auto">
              <a:xfrm flipH="1" flipV="1">
                <a:off x="2687"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2" name="Line 637"/>
              <p:cNvSpPr>
                <a:spLocks noChangeShapeType="1"/>
              </p:cNvSpPr>
              <p:nvPr/>
            </p:nvSpPr>
            <p:spPr bwMode="auto">
              <a:xfrm flipH="1" flipV="1">
                <a:off x="269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3" name="Line 636"/>
              <p:cNvSpPr>
                <a:spLocks noChangeShapeType="1"/>
              </p:cNvSpPr>
              <p:nvPr/>
            </p:nvSpPr>
            <p:spPr bwMode="auto">
              <a:xfrm flipH="1" flipV="1">
                <a:off x="2700"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4" name="Line 635"/>
              <p:cNvSpPr>
                <a:spLocks noChangeShapeType="1"/>
              </p:cNvSpPr>
              <p:nvPr/>
            </p:nvSpPr>
            <p:spPr bwMode="auto">
              <a:xfrm flipH="1" flipV="1">
                <a:off x="270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5" name="Line 634"/>
              <p:cNvSpPr>
                <a:spLocks noChangeShapeType="1"/>
              </p:cNvSpPr>
              <p:nvPr/>
            </p:nvSpPr>
            <p:spPr bwMode="auto">
              <a:xfrm flipH="1" flipV="1">
                <a:off x="271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6" name="Line 633"/>
              <p:cNvSpPr>
                <a:spLocks noChangeShapeType="1"/>
              </p:cNvSpPr>
              <p:nvPr/>
            </p:nvSpPr>
            <p:spPr bwMode="auto">
              <a:xfrm flipH="1" flipV="1">
                <a:off x="272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7" name="Line 632"/>
              <p:cNvSpPr>
                <a:spLocks noChangeShapeType="1"/>
              </p:cNvSpPr>
              <p:nvPr/>
            </p:nvSpPr>
            <p:spPr bwMode="auto">
              <a:xfrm flipH="1" flipV="1">
                <a:off x="272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8" name="Line 631"/>
              <p:cNvSpPr>
                <a:spLocks noChangeShapeType="1"/>
              </p:cNvSpPr>
              <p:nvPr/>
            </p:nvSpPr>
            <p:spPr bwMode="auto">
              <a:xfrm flipH="1" flipV="1">
                <a:off x="273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89" name="Line 630"/>
              <p:cNvSpPr>
                <a:spLocks noChangeShapeType="1"/>
              </p:cNvSpPr>
              <p:nvPr/>
            </p:nvSpPr>
            <p:spPr bwMode="auto">
              <a:xfrm flipH="1" flipV="1">
                <a:off x="273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0" name="Line 629"/>
              <p:cNvSpPr>
                <a:spLocks noChangeShapeType="1"/>
              </p:cNvSpPr>
              <p:nvPr/>
            </p:nvSpPr>
            <p:spPr bwMode="auto">
              <a:xfrm flipH="1" flipV="1">
                <a:off x="274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1" name="Line 628"/>
              <p:cNvSpPr>
                <a:spLocks noChangeShapeType="1"/>
              </p:cNvSpPr>
              <p:nvPr/>
            </p:nvSpPr>
            <p:spPr bwMode="auto">
              <a:xfrm flipH="1" flipV="1">
                <a:off x="275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2" name="Line 627"/>
              <p:cNvSpPr>
                <a:spLocks noChangeShapeType="1"/>
              </p:cNvSpPr>
              <p:nvPr/>
            </p:nvSpPr>
            <p:spPr bwMode="auto">
              <a:xfrm flipH="1" flipV="1">
                <a:off x="2758"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3" name="Line 626"/>
              <p:cNvSpPr>
                <a:spLocks noChangeShapeType="1"/>
              </p:cNvSpPr>
              <p:nvPr/>
            </p:nvSpPr>
            <p:spPr bwMode="auto">
              <a:xfrm flipH="1" flipV="1">
                <a:off x="276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4" name="Line 625"/>
              <p:cNvSpPr>
                <a:spLocks noChangeShapeType="1"/>
              </p:cNvSpPr>
              <p:nvPr/>
            </p:nvSpPr>
            <p:spPr bwMode="auto">
              <a:xfrm flipH="1" flipV="1">
                <a:off x="2771"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5" name="Line 624"/>
              <p:cNvSpPr>
                <a:spLocks noChangeShapeType="1"/>
              </p:cNvSpPr>
              <p:nvPr/>
            </p:nvSpPr>
            <p:spPr bwMode="auto">
              <a:xfrm flipH="1" flipV="1">
                <a:off x="277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6" name="Line 623"/>
              <p:cNvSpPr>
                <a:spLocks noChangeShapeType="1"/>
              </p:cNvSpPr>
              <p:nvPr/>
            </p:nvSpPr>
            <p:spPr bwMode="auto">
              <a:xfrm flipH="1" flipV="1">
                <a:off x="278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7" name="Line 622"/>
              <p:cNvSpPr>
                <a:spLocks noChangeShapeType="1"/>
              </p:cNvSpPr>
              <p:nvPr/>
            </p:nvSpPr>
            <p:spPr bwMode="auto">
              <a:xfrm flipH="1" flipV="1">
                <a:off x="279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8" name="Line 621"/>
              <p:cNvSpPr>
                <a:spLocks noChangeShapeType="1"/>
              </p:cNvSpPr>
              <p:nvPr/>
            </p:nvSpPr>
            <p:spPr bwMode="auto">
              <a:xfrm flipH="1" flipV="1">
                <a:off x="279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99" name="Line 620"/>
              <p:cNvSpPr>
                <a:spLocks noChangeShapeType="1"/>
              </p:cNvSpPr>
              <p:nvPr/>
            </p:nvSpPr>
            <p:spPr bwMode="auto">
              <a:xfrm flipH="1" flipV="1">
                <a:off x="280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0" name="Line 619"/>
              <p:cNvSpPr>
                <a:spLocks noChangeShapeType="1"/>
              </p:cNvSpPr>
              <p:nvPr/>
            </p:nvSpPr>
            <p:spPr bwMode="auto">
              <a:xfrm flipH="1" flipV="1">
                <a:off x="281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1" name="Line 618"/>
              <p:cNvSpPr>
                <a:spLocks noChangeShapeType="1"/>
              </p:cNvSpPr>
              <p:nvPr/>
            </p:nvSpPr>
            <p:spPr bwMode="auto">
              <a:xfrm flipH="1" flipV="1">
                <a:off x="2816"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2" name="Line 617"/>
              <p:cNvSpPr>
                <a:spLocks noChangeShapeType="1"/>
              </p:cNvSpPr>
              <p:nvPr/>
            </p:nvSpPr>
            <p:spPr bwMode="auto">
              <a:xfrm flipH="1" flipV="1">
                <a:off x="282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3" name="Line 616"/>
              <p:cNvSpPr>
                <a:spLocks noChangeShapeType="1"/>
              </p:cNvSpPr>
              <p:nvPr/>
            </p:nvSpPr>
            <p:spPr bwMode="auto">
              <a:xfrm flipH="1" flipV="1">
                <a:off x="282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4" name="Line 615"/>
              <p:cNvSpPr>
                <a:spLocks noChangeShapeType="1"/>
              </p:cNvSpPr>
              <p:nvPr/>
            </p:nvSpPr>
            <p:spPr bwMode="auto">
              <a:xfrm flipH="1" flipV="1">
                <a:off x="283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5" name="Line 614"/>
              <p:cNvSpPr>
                <a:spLocks noChangeShapeType="1"/>
              </p:cNvSpPr>
              <p:nvPr/>
            </p:nvSpPr>
            <p:spPr bwMode="auto">
              <a:xfrm flipH="1" flipV="1">
                <a:off x="284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6" name="Line 613"/>
              <p:cNvSpPr>
                <a:spLocks noChangeShapeType="1"/>
              </p:cNvSpPr>
              <p:nvPr/>
            </p:nvSpPr>
            <p:spPr bwMode="auto">
              <a:xfrm flipH="1" flipV="1">
                <a:off x="284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7" name="Line 612"/>
              <p:cNvSpPr>
                <a:spLocks noChangeShapeType="1"/>
              </p:cNvSpPr>
              <p:nvPr/>
            </p:nvSpPr>
            <p:spPr bwMode="auto">
              <a:xfrm flipH="1" flipV="1">
                <a:off x="285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8" name="Line 611"/>
              <p:cNvSpPr>
                <a:spLocks noChangeShapeType="1"/>
              </p:cNvSpPr>
              <p:nvPr/>
            </p:nvSpPr>
            <p:spPr bwMode="auto">
              <a:xfrm flipH="1" flipV="1">
                <a:off x="2861"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09" name="Line 610"/>
              <p:cNvSpPr>
                <a:spLocks noChangeShapeType="1"/>
              </p:cNvSpPr>
              <p:nvPr/>
            </p:nvSpPr>
            <p:spPr bwMode="auto">
              <a:xfrm flipH="1" flipV="1">
                <a:off x="286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0" name="Line 609"/>
              <p:cNvSpPr>
                <a:spLocks noChangeShapeType="1"/>
              </p:cNvSpPr>
              <p:nvPr/>
            </p:nvSpPr>
            <p:spPr bwMode="auto">
              <a:xfrm flipH="1" flipV="1">
                <a:off x="2874"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1" name="Line 608"/>
              <p:cNvSpPr>
                <a:spLocks noChangeShapeType="1"/>
              </p:cNvSpPr>
              <p:nvPr/>
            </p:nvSpPr>
            <p:spPr bwMode="auto">
              <a:xfrm flipH="1" flipV="1">
                <a:off x="288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2" name="Line 607"/>
              <p:cNvSpPr>
                <a:spLocks noChangeShapeType="1"/>
              </p:cNvSpPr>
              <p:nvPr/>
            </p:nvSpPr>
            <p:spPr bwMode="auto">
              <a:xfrm flipH="1" flipV="1">
                <a:off x="288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3" name="Line 606"/>
              <p:cNvSpPr>
                <a:spLocks noChangeShapeType="1"/>
              </p:cNvSpPr>
              <p:nvPr/>
            </p:nvSpPr>
            <p:spPr bwMode="auto">
              <a:xfrm flipH="1" flipV="1">
                <a:off x="289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4" name="Line 605"/>
              <p:cNvSpPr>
                <a:spLocks noChangeShapeType="1"/>
              </p:cNvSpPr>
              <p:nvPr/>
            </p:nvSpPr>
            <p:spPr bwMode="auto">
              <a:xfrm flipH="1" flipV="1">
                <a:off x="290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5" name="Line 604"/>
              <p:cNvSpPr>
                <a:spLocks noChangeShapeType="1"/>
              </p:cNvSpPr>
              <p:nvPr/>
            </p:nvSpPr>
            <p:spPr bwMode="auto">
              <a:xfrm flipH="1" flipV="1">
                <a:off x="290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6" name="Line 603"/>
              <p:cNvSpPr>
                <a:spLocks noChangeShapeType="1"/>
              </p:cNvSpPr>
              <p:nvPr/>
            </p:nvSpPr>
            <p:spPr bwMode="auto">
              <a:xfrm flipH="1" flipV="1">
                <a:off x="291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7" name="Line 602"/>
              <p:cNvSpPr>
                <a:spLocks noChangeShapeType="1"/>
              </p:cNvSpPr>
              <p:nvPr/>
            </p:nvSpPr>
            <p:spPr bwMode="auto">
              <a:xfrm flipH="1" flipV="1">
                <a:off x="2919"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8" name="Line 601"/>
              <p:cNvSpPr>
                <a:spLocks noChangeShapeType="1"/>
              </p:cNvSpPr>
              <p:nvPr/>
            </p:nvSpPr>
            <p:spPr bwMode="auto">
              <a:xfrm flipH="1" flipV="1">
                <a:off x="292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19" name="Line 600"/>
              <p:cNvSpPr>
                <a:spLocks noChangeShapeType="1"/>
              </p:cNvSpPr>
              <p:nvPr/>
            </p:nvSpPr>
            <p:spPr bwMode="auto">
              <a:xfrm flipH="1" flipV="1">
                <a:off x="2932"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0" name="Line 599"/>
              <p:cNvSpPr>
                <a:spLocks noChangeShapeType="1"/>
              </p:cNvSpPr>
              <p:nvPr/>
            </p:nvSpPr>
            <p:spPr bwMode="auto">
              <a:xfrm flipH="1" flipV="1">
                <a:off x="293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1" name="Line 598"/>
              <p:cNvSpPr>
                <a:spLocks noChangeShapeType="1"/>
              </p:cNvSpPr>
              <p:nvPr/>
            </p:nvSpPr>
            <p:spPr bwMode="auto">
              <a:xfrm flipH="1" flipV="1">
                <a:off x="294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2" name="Line 597"/>
              <p:cNvSpPr>
                <a:spLocks noChangeShapeType="1"/>
              </p:cNvSpPr>
              <p:nvPr/>
            </p:nvSpPr>
            <p:spPr bwMode="auto">
              <a:xfrm flipH="1" flipV="1">
                <a:off x="295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3" name="Line 596"/>
              <p:cNvSpPr>
                <a:spLocks noChangeShapeType="1"/>
              </p:cNvSpPr>
              <p:nvPr/>
            </p:nvSpPr>
            <p:spPr bwMode="auto">
              <a:xfrm flipH="1" flipV="1">
                <a:off x="295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4" name="Line 595"/>
              <p:cNvSpPr>
                <a:spLocks noChangeShapeType="1"/>
              </p:cNvSpPr>
              <p:nvPr/>
            </p:nvSpPr>
            <p:spPr bwMode="auto">
              <a:xfrm flipH="1" flipV="1">
                <a:off x="296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5" name="Line 594"/>
              <p:cNvSpPr>
                <a:spLocks noChangeShapeType="1"/>
              </p:cNvSpPr>
              <p:nvPr/>
            </p:nvSpPr>
            <p:spPr bwMode="auto">
              <a:xfrm flipH="1" flipV="1">
                <a:off x="297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6" name="Line 593"/>
              <p:cNvSpPr>
                <a:spLocks noChangeShapeType="1"/>
              </p:cNvSpPr>
              <p:nvPr/>
            </p:nvSpPr>
            <p:spPr bwMode="auto">
              <a:xfrm flipH="1" flipV="1">
                <a:off x="297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7" name="Line 592"/>
              <p:cNvSpPr>
                <a:spLocks noChangeShapeType="1"/>
              </p:cNvSpPr>
              <p:nvPr/>
            </p:nvSpPr>
            <p:spPr bwMode="auto">
              <a:xfrm flipH="1" flipV="1">
                <a:off x="298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8" name="Line 591"/>
              <p:cNvSpPr>
                <a:spLocks noChangeShapeType="1"/>
              </p:cNvSpPr>
              <p:nvPr/>
            </p:nvSpPr>
            <p:spPr bwMode="auto">
              <a:xfrm flipH="1" flipV="1">
                <a:off x="2990"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29" name="Line 590"/>
              <p:cNvSpPr>
                <a:spLocks noChangeShapeType="1"/>
              </p:cNvSpPr>
              <p:nvPr/>
            </p:nvSpPr>
            <p:spPr bwMode="auto">
              <a:xfrm flipH="1" flipV="1">
                <a:off x="299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0" name="Line 589"/>
              <p:cNvSpPr>
                <a:spLocks noChangeShapeType="1"/>
              </p:cNvSpPr>
              <p:nvPr/>
            </p:nvSpPr>
            <p:spPr bwMode="auto">
              <a:xfrm flipH="1" flipV="1">
                <a:off x="3003"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1" name="Line 588"/>
              <p:cNvSpPr>
                <a:spLocks noChangeShapeType="1"/>
              </p:cNvSpPr>
              <p:nvPr/>
            </p:nvSpPr>
            <p:spPr bwMode="auto">
              <a:xfrm flipH="1" flipV="1">
                <a:off x="301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2" name="Line 587"/>
              <p:cNvSpPr>
                <a:spLocks noChangeShapeType="1"/>
              </p:cNvSpPr>
              <p:nvPr/>
            </p:nvSpPr>
            <p:spPr bwMode="auto">
              <a:xfrm flipH="1" flipV="1">
                <a:off x="301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3" name="Line 586"/>
              <p:cNvSpPr>
                <a:spLocks noChangeShapeType="1"/>
              </p:cNvSpPr>
              <p:nvPr/>
            </p:nvSpPr>
            <p:spPr bwMode="auto">
              <a:xfrm flipH="1" flipV="1">
                <a:off x="302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4" name="Line 585"/>
              <p:cNvSpPr>
                <a:spLocks noChangeShapeType="1"/>
              </p:cNvSpPr>
              <p:nvPr/>
            </p:nvSpPr>
            <p:spPr bwMode="auto">
              <a:xfrm flipH="1" flipV="1">
                <a:off x="302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5" name="Line 584"/>
              <p:cNvSpPr>
                <a:spLocks noChangeShapeType="1"/>
              </p:cNvSpPr>
              <p:nvPr/>
            </p:nvSpPr>
            <p:spPr bwMode="auto">
              <a:xfrm flipH="1" flipV="1">
                <a:off x="303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6" name="Line 583"/>
              <p:cNvSpPr>
                <a:spLocks noChangeShapeType="1"/>
              </p:cNvSpPr>
              <p:nvPr/>
            </p:nvSpPr>
            <p:spPr bwMode="auto">
              <a:xfrm flipH="1" flipV="1">
                <a:off x="304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7" name="Line 582"/>
              <p:cNvSpPr>
                <a:spLocks noChangeShapeType="1"/>
              </p:cNvSpPr>
              <p:nvPr/>
            </p:nvSpPr>
            <p:spPr bwMode="auto">
              <a:xfrm flipH="1" flipV="1">
                <a:off x="3048"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8" name="Line 581"/>
              <p:cNvSpPr>
                <a:spLocks noChangeShapeType="1"/>
              </p:cNvSpPr>
              <p:nvPr/>
            </p:nvSpPr>
            <p:spPr bwMode="auto">
              <a:xfrm flipH="1" flipV="1">
                <a:off x="305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39" name="Line 580"/>
              <p:cNvSpPr>
                <a:spLocks noChangeShapeType="1"/>
              </p:cNvSpPr>
              <p:nvPr/>
            </p:nvSpPr>
            <p:spPr bwMode="auto">
              <a:xfrm flipH="1" flipV="1">
                <a:off x="306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0" name="Line 579"/>
              <p:cNvSpPr>
                <a:spLocks noChangeShapeType="1"/>
              </p:cNvSpPr>
              <p:nvPr/>
            </p:nvSpPr>
            <p:spPr bwMode="auto">
              <a:xfrm flipH="1" flipV="1">
                <a:off x="306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1" name="Line 578"/>
              <p:cNvSpPr>
                <a:spLocks noChangeShapeType="1"/>
              </p:cNvSpPr>
              <p:nvPr/>
            </p:nvSpPr>
            <p:spPr bwMode="auto">
              <a:xfrm flipH="1" flipV="1">
                <a:off x="307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2" name="Line 577"/>
              <p:cNvSpPr>
                <a:spLocks noChangeShapeType="1"/>
              </p:cNvSpPr>
              <p:nvPr/>
            </p:nvSpPr>
            <p:spPr bwMode="auto">
              <a:xfrm flipH="1" flipV="1">
                <a:off x="308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3" name="Line 576"/>
              <p:cNvSpPr>
                <a:spLocks noChangeShapeType="1"/>
              </p:cNvSpPr>
              <p:nvPr/>
            </p:nvSpPr>
            <p:spPr bwMode="auto">
              <a:xfrm flipH="1" flipV="1">
                <a:off x="308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4" name="Line 575"/>
              <p:cNvSpPr>
                <a:spLocks noChangeShapeType="1"/>
              </p:cNvSpPr>
              <p:nvPr/>
            </p:nvSpPr>
            <p:spPr bwMode="auto">
              <a:xfrm flipH="1" flipV="1">
                <a:off x="3093"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5" name="Line 574"/>
              <p:cNvSpPr>
                <a:spLocks noChangeShapeType="1"/>
              </p:cNvSpPr>
              <p:nvPr/>
            </p:nvSpPr>
            <p:spPr bwMode="auto">
              <a:xfrm flipH="1" flipV="1">
                <a:off x="310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6" name="Line 573"/>
              <p:cNvSpPr>
                <a:spLocks noChangeShapeType="1"/>
              </p:cNvSpPr>
              <p:nvPr/>
            </p:nvSpPr>
            <p:spPr bwMode="auto">
              <a:xfrm flipH="1" flipV="1">
                <a:off x="3106"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7" name="Line 572"/>
              <p:cNvSpPr>
                <a:spLocks noChangeShapeType="1"/>
              </p:cNvSpPr>
              <p:nvPr/>
            </p:nvSpPr>
            <p:spPr bwMode="auto">
              <a:xfrm flipH="1" flipV="1">
                <a:off x="311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8" name="Line 571"/>
              <p:cNvSpPr>
                <a:spLocks noChangeShapeType="1"/>
              </p:cNvSpPr>
              <p:nvPr/>
            </p:nvSpPr>
            <p:spPr bwMode="auto">
              <a:xfrm flipH="1" flipV="1">
                <a:off x="311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49" name="Line 570"/>
              <p:cNvSpPr>
                <a:spLocks noChangeShapeType="1"/>
              </p:cNvSpPr>
              <p:nvPr/>
            </p:nvSpPr>
            <p:spPr bwMode="auto">
              <a:xfrm flipH="1" flipV="1">
                <a:off x="312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0" name="Line 569"/>
              <p:cNvSpPr>
                <a:spLocks noChangeShapeType="1"/>
              </p:cNvSpPr>
              <p:nvPr/>
            </p:nvSpPr>
            <p:spPr bwMode="auto">
              <a:xfrm flipH="1" flipV="1">
                <a:off x="313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1" name="Line 568"/>
              <p:cNvSpPr>
                <a:spLocks noChangeShapeType="1"/>
              </p:cNvSpPr>
              <p:nvPr/>
            </p:nvSpPr>
            <p:spPr bwMode="auto">
              <a:xfrm flipH="1" flipV="1">
                <a:off x="313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2" name="Line 567"/>
              <p:cNvSpPr>
                <a:spLocks noChangeShapeType="1"/>
              </p:cNvSpPr>
              <p:nvPr/>
            </p:nvSpPr>
            <p:spPr bwMode="auto">
              <a:xfrm flipH="1" flipV="1">
                <a:off x="314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3" name="Line 566"/>
              <p:cNvSpPr>
                <a:spLocks noChangeShapeType="1"/>
              </p:cNvSpPr>
              <p:nvPr/>
            </p:nvSpPr>
            <p:spPr bwMode="auto">
              <a:xfrm flipH="1" flipV="1">
                <a:off x="3151"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4" name="Line 565"/>
              <p:cNvSpPr>
                <a:spLocks noChangeShapeType="1"/>
              </p:cNvSpPr>
              <p:nvPr/>
            </p:nvSpPr>
            <p:spPr bwMode="auto">
              <a:xfrm flipH="1" flipV="1">
                <a:off x="315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5" name="Line 564"/>
              <p:cNvSpPr>
                <a:spLocks noChangeShapeType="1"/>
              </p:cNvSpPr>
              <p:nvPr/>
            </p:nvSpPr>
            <p:spPr bwMode="auto">
              <a:xfrm flipH="1" flipV="1">
                <a:off x="3164"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6" name="Line 563"/>
              <p:cNvSpPr>
                <a:spLocks noChangeShapeType="1"/>
              </p:cNvSpPr>
              <p:nvPr/>
            </p:nvSpPr>
            <p:spPr bwMode="auto">
              <a:xfrm flipH="1" flipV="1">
                <a:off x="317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7" name="Line 562"/>
              <p:cNvSpPr>
                <a:spLocks noChangeShapeType="1"/>
              </p:cNvSpPr>
              <p:nvPr/>
            </p:nvSpPr>
            <p:spPr bwMode="auto">
              <a:xfrm flipH="1" flipV="1">
                <a:off x="317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8" name="Line 561"/>
              <p:cNvSpPr>
                <a:spLocks noChangeShapeType="1"/>
              </p:cNvSpPr>
              <p:nvPr/>
            </p:nvSpPr>
            <p:spPr bwMode="auto">
              <a:xfrm flipH="1" flipV="1">
                <a:off x="318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59" name="Line 560"/>
              <p:cNvSpPr>
                <a:spLocks noChangeShapeType="1"/>
              </p:cNvSpPr>
              <p:nvPr/>
            </p:nvSpPr>
            <p:spPr bwMode="auto">
              <a:xfrm flipH="1" flipV="1">
                <a:off x="319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0" name="Line 559"/>
              <p:cNvSpPr>
                <a:spLocks noChangeShapeType="1"/>
              </p:cNvSpPr>
              <p:nvPr/>
            </p:nvSpPr>
            <p:spPr bwMode="auto">
              <a:xfrm flipH="1" flipV="1">
                <a:off x="319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1" name="Line 558"/>
              <p:cNvSpPr>
                <a:spLocks noChangeShapeType="1"/>
              </p:cNvSpPr>
              <p:nvPr/>
            </p:nvSpPr>
            <p:spPr bwMode="auto">
              <a:xfrm flipH="1" flipV="1">
                <a:off x="320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2" name="Line 557"/>
              <p:cNvSpPr>
                <a:spLocks noChangeShapeType="1"/>
              </p:cNvSpPr>
              <p:nvPr/>
            </p:nvSpPr>
            <p:spPr bwMode="auto">
              <a:xfrm flipH="1" flipV="1">
                <a:off x="321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3" name="Line 556"/>
              <p:cNvSpPr>
                <a:spLocks noChangeShapeType="1"/>
              </p:cNvSpPr>
              <p:nvPr/>
            </p:nvSpPr>
            <p:spPr bwMode="auto">
              <a:xfrm flipH="1" flipV="1">
                <a:off x="321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4" name="Line 555"/>
              <p:cNvSpPr>
                <a:spLocks noChangeShapeType="1"/>
              </p:cNvSpPr>
              <p:nvPr/>
            </p:nvSpPr>
            <p:spPr bwMode="auto">
              <a:xfrm flipH="1" flipV="1">
                <a:off x="3222"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5" name="Line 554"/>
              <p:cNvSpPr>
                <a:spLocks noChangeShapeType="1"/>
              </p:cNvSpPr>
              <p:nvPr/>
            </p:nvSpPr>
            <p:spPr bwMode="auto">
              <a:xfrm flipH="1" flipV="1">
                <a:off x="322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6" name="Line 553"/>
              <p:cNvSpPr>
                <a:spLocks noChangeShapeType="1"/>
              </p:cNvSpPr>
              <p:nvPr/>
            </p:nvSpPr>
            <p:spPr bwMode="auto">
              <a:xfrm flipH="1" flipV="1">
                <a:off x="323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7" name="Line 552"/>
              <p:cNvSpPr>
                <a:spLocks noChangeShapeType="1"/>
              </p:cNvSpPr>
              <p:nvPr/>
            </p:nvSpPr>
            <p:spPr bwMode="auto">
              <a:xfrm flipH="1" flipV="1">
                <a:off x="324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8" name="Line 551"/>
              <p:cNvSpPr>
                <a:spLocks noChangeShapeType="1"/>
              </p:cNvSpPr>
              <p:nvPr/>
            </p:nvSpPr>
            <p:spPr bwMode="auto">
              <a:xfrm flipH="1" flipV="1">
                <a:off x="324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69" name="Line 550"/>
              <p:cNvSpPr>
                <a:spLocks noChangeShapeType="1"/>
              </p:cNvSpPr>
              <p:nvPr/>
            </p:nvSpPr>
            <p:spPr bwMode="auto">
              <a:xfrm flipH="1" flipV="1">
                <a:off x="325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0" name="Line 549"/>
              <p:cNvSpPr>
                <a:spLocks noChangeShapeType="1"/>
              </p:cNvSpPr>
              <p:nvPr/>
            </p:nvSpPr>
            <p:spPr bwMode="auto">
              <a:xfrm flipH="1" flipV="1">
                <a:off x="326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1" name="Line 548"/>
              <p:cNvSpPr>
                <a:spLocks noChangeShapeType="1"/>
              </p:cNvSpPr>
              <p:nvPr/>
            </p:nvSpPr>
            <p:spPr bwMode="auto">
              <a:xfrm flipH="1" flipV="1">
                <a:off x="326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2" name="Line 547"/>
              <p:cNvSpPr>
                <a:spLocks noChangeShapeType="1"/>
              </p:cNvSpPr>
              <p:nvPr/>
            </p:nvSpPr>
            <p:spPr bwMode="auto">
              <a:xfrm flipH="1" flipV="1">
                <a:off x="3274" y="1988"/>
                <a:ext cx="16"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3" name="Line 546"/>
              <p:cNvSpPr>
                <a:spLocks noChangeShapeType="1"/>
              </p:cNvSpPr>
              <p:nvPr/>
            </p:nvSpPr>
            <p:spPr bwMode="auto">
              <a:xfrm flipH="1" flipV="1">
                <a:off x="3280" y="1988"/>
                <a:ext cx="10" cy="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4" name="Line 545"/>
              <p:cNvSpPr>
                <a:spLocks noChangeShapeType="1"/>
              </p:cNvSpPr>
              <p:nvPr/>
            </p:nvSpPr>
            <p:spPr bwMode="auto">
              <a:xfrm flipH="1" flipV="1">
                <a:off x="3287" y="1988"/>
                <a:ext cx="3"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5" name="Line 544"/>
              <p:cNvSpPr>
                <a:spLocks noChangeShapeType="1"/>
              </p:cNvSpPr>
              <p:nvPr/>
            </p:nvSpPr>
            <p:spPr bwMode="auto">
              <a:xfrm flipV="1">
                <a:off x="2268" y="1988"/>
                <a:ext cx="2" cy="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6" name="Line 543"/>
              <p:cNvSpPr>
                <a:spLocks noChangeShapeType="1"/>
              </p:cNvSpPr>
              <p:nvPr/>
            </p:nvSpPr>
            <p:spPr bwMode="auto">
              <a:xfrm flipV="1">
                <a:off x="2268" y="1988"/>
                <a:ext cx="9" cy="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7" name="Line 542"/>
              <p:cNvSpPr>
                <a:spLocks noChangeShapeType="1"/>
              </p:cNvSpPr>
              <p:nvPr/>
            </p:nvSpPr>
            <p:spPr bwMode="auto">
              <a:xfrm flipV="1">
                <a:off x="2268" y="1988"/>
                <a:ext cx="15" cy="1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8" name="Line 541"/>
              <p:cNvSpPr>
                <a:spLocks noChangeShapeType="1"/>
              </p:cNvSpPr>
              <p:nvPr/>
            </p:nvSpPr>
            <p:spPr bwMode="auto">
              <a:xfrm flipV="1">
                <a:off x="227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79" name="Line 540"/>
              <p:cNvSpPr>
                <a:spLocks noChangeShapeType="1"/>
              </p:cNvSpPr>
              <p:nvPr/>
            </p:nvSpPr>
            <p:spPr bwMode="auto">
              <a:xfrm flipV="1">
                <a:off x="227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0" name="Line 539"/>
              <p:cNvSpPr>
                <a:spLocks noChangeShapeType="1"/>
              </p:cNvSpPr>
              <p:nvPr/>
            </p:nvSpPr>
            <p:spPr bwMode="auto">
              <a:xfrm flipV="1">
                <a:off x="228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1" name="Line 538"/>
              <p:cNvSpPr>
                <a:spLocks noChangeShapeType="1"/>
              </p:cNvSpPr>
              <p:nvPr/>
            </p:nvSpPr>
            <p:spPr bwMode="auto">
              <a:xfrm flipV="1">
                <a:off x="229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2" name="Line 537"/>
              <p:cNvSpPr>
                <a:spLocks noChangeShapeType="1"/>
              </p:cNvSpPr>
              <p:nvPr/>
            </p:nvSpPr>
            <p:spPr bwMode="auto">
              <a:xfrm flipV="1">
                <a:off x="229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3" name="Line 536"/>
              <p:cNvSpPr>
                <a:spLocks noChangeShapeType="1"/>
              </p:cNvSpPr>
              <p:nvPr/>
            </p:nvSpPr>
            <p:spPr bwMode="auto">
              <a:xfrm flipV="1">
                <a:off x="2304"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4" name="Line 535"/>
              <p:cNvSpPr>
                <a:spLocks noChangeShapeType="1"/>
              </p:cNvSpPr>
              <p:nvPr/>
            </p:nvSpPr>
            <p:spPr bwMode="auto">
              <a:xfrm flipV="1">
                <a:off x="231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5" name="Line 534"/>
              <p:cNvSpPr>
                <a:spLocks noChangeShapeType="1"/>
              </p:cNvSpPr>
              <p:nvPr/>
            </p:nvSpPr>
            <p:spPr bwMode="auto">
              <a:xfrm flipV="1">
                <a:off x="2317"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6" name="Line 533"/>
              <p:cNvSpPr>
                <a:spLocks noChangeShapeType="1"/>
              </p:cNvSpPr>
              <p:nvPr/>
            </p:nvSpPr>
            <p:spPr bwMode="auto">
              <a:xfrm flipV="1">
                <a:off x="232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7" name="Line 532"/>
              <p:cNvSpPr>
                <a:spLocks noChangeShapeType="1"/>
              </p:cNvSpPr>
              <p:nvPr/>
            </p:nvSpPr>
            <p:spPr bwMode="auto">
              <a:xfrm flipV="1">
                <a:off x="233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8" name="Line 531"/>
              <p:cNvSpPr>
                <a:spLocks noChangeShapeType="1"/>
              </p:cNvSpPr>
              <p:nvPr/>
            </p:nvSpPr>
            <p:spPr bwMode="auto">
              <a:xfrm flipV="1">
                <a:off x="233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89" name="Line 530"/>
              <p:cNvSpPr>
                <a:spLocks noChangeShapeType="1"/>
              </p:cNvSpPr>
              <p:nvPr/>
            </p:nvSpPr>
            <p:spPr bwMode="auto">
              <a:xfrm flipV="1">
                <a:off x="234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0" name="Line 529"/>
              <p:cNvSpPr>
                <a:spLocks noChangeShapeType="1"/>
              </p:cNvSpPr>
              <p:nvPr/>
            </p:nvSpPr>
            <p:spPr bwMode="auto">
              <a:xfrm flipV="1">
                <a:off x="235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1" name="Line 528"/>
              <p:cNvSpPr>
                <a:spLocks noChangeShapeType="1"/>
              </p:cNvSpPr>
              <p:nvPr/>
            </p:nvSpPr>
            <p:spPr bwMode="auto">
              <a:xfrm flipV="1">
                <a:off x="235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3" name="Line 527"/>
              <p:cNvSpPr>
                <a:spLocks noChangeShapeType="1"/>
              </p:cNvSpPr>
              <p:nvPr/>
            </p:nvSpPr>
            <p:spPr bwMode="auto">
              <a:xfrm flipV="1">
                <a:off x="236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4" name="Line 526"/>
              <p:cNvSpPr>
                <a:spLocks noChangeShapeType="1"/>
              </p:cNvSpPr>
              <p:nvPr/>
            </p:nvSpPr>
            <p:spPr bwMode="auto">
              <a:xfrm flipV="1">
                <a:off x="236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5" name="Line 525"/>
              <p:cNvSpPr>
                <a:spLocks noChangeShapeType="1"/>
              </p:cNvSpPr>
              <p:nvPr/>
            </p:nvSpPr>
            <p:spPr bwMode="auto">
              <a:xfrm flipV="1">
                <a:off x="237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6" name="Line 524"/>
              <p:cNvSpPr>
                <a:spLocks noChangeShapeType="1"/>
              </p:cNvSpPr>
              <p:nvPr/>
            </p:nvSpPr>
            <p:spPr bwMode="auto">
              <a:xfrm flipV="1">
                <a:off x="238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7" name="Line 523"/>
              <p:cNvSpPr>
                <a:spLocks noChangeShapeType="1"/>
              </p:cNvSpPr>
              <p:nvPr/>
            </p:nvSpPr>
            <p:spPr bwMode="auto">
              <a:xfrm flipV="1">
                <a:off x="2388"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8" name="Line 522"/>
              <p:cNvSpPr>
                <a:spLocks noChangeShapeType="1"/>
              </p:cNvSpPr>
              <p:nvPr/>
            </p:nvSpPr>
            <p:spPr bwMode="auto">
              <a:xfrm flipV="1">
                <a:off x="239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399" name="Line 521"/>
              <p:cNvSpPr>
                <a:spLocks noChangeShapeType="1"/>
              </p:cNvSpPr>
              <p:nvPr/>
            </p:nvSpPr>
            <p:spPr bwMode="auto">
              <a:xfrm flipV="1">
                <a:off x="240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0" name="Line 520"/>
              <p:cNvSpPr>
                <a:spLocks noChangeShapeType="1"/>
              </p:cNvSpPr>
              <p:nvPr/>
            </p:nvSpPr>
            <p:spPr bwMode="auto">
              <a:xfrm flipV="1">
                <a:off x="240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1" name="Line 519"/>
              <p:cNvSpPr>
                <a:spLocks noChangeShapeType="1"/>
              </p:cNvSpPr>
              <p:nvPr/>
            </p:nvSpPr>
            <p:spPr bwMode="auto">
              <a:xfrm flipV="1">
                <a:off x="241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2" name="Line 518"/>
              <p:cNvSpPr>
                <a:spLocks noChangeShapeType="1"/>
              </p:cNvSpPr>
              <p:nvPr/>
            </p:nvSpPr>
            <p:spPr bwMode="auto">
              <a:xfrm flipV="1">
                <a:off x="242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3" name="Line 517"/>
              <p:cNvSpPr>
                <a:spLocks noChangeShapeType="1"/>
              </p:cNvSpPr>
              <p:nvPr/>
            </p:nvSpPr>
            <p:spPr bwMode="auto">
              <a:xfrm flipV="1">
                <a:off x="242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4" name="Line 516"/>
              <p:cNvSpPr>
                <a:spLocks noChangeShapeType="1"/>
              </p:cNvSpPr>
              <p:nvPr/>
            </p:nvSpPr>
            <p:spPr bwMode="auto">
              <a:xfrm flipV="1">
                <a:off x="2433"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5" name="Line 515"/>
              <p:cNvSpPr>
                <a:spLocks noChangeShapeType="1"/>
              </p:cNvSpPr>
              <p:nvPr/>
            </p:nvSpPr>
            <p:spPr bwMode="auto">
              <a:xfrm flipV="1">
                <a:off x="244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6" name="Line 514"/>
              <p:cNvSpPr>
                <a:spLocks noChangeShapeType="1"/>
              </p:cNvSpPr>
              <p:nvPr/>
            </p:nvSpPr>
            <p:spPr bwMode="auto">
              <a:xfrm flipV="1">
                <a:off x="244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7" name="Line 513"/>
              <p:cNvSpPr>
                <a:spLocks noChangeShapeType="1"/>
              </p:cNvSpPr>
              <p:nvPr/>
            </p:nvSpPr>
            <p:spPr bwMode="auto">
              <a:xfrm flipV="1">
                <a:off x="245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8" name="Line 512"/>
              <p:cNvSpPr>
                <a:spLocks noChangeShapeType="1"/>
              </p:cNvSpPr>
              <p:nvPr/>
            </p:nvSpPr>
            <p:spPr bwMode="auto">
              <a:xfrm flipV="1">
                <a:off x="245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09" name="Line 511"/>
              <p:cNvSpPr>
                <a:spLocks noChangeShapeType="1"/>
              </p:cNvSpPr>
              <p:nvPr/>
            </p:nvSpPr>
            <p:spPr bwMode="auto">
              <a:xfrm flipV="1">
                <a:off x="246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0" name="Line 510"/>
              <p:cNvSpPr>
                <a:spLocks noChangeShapeType="1"/>
              </p:cNvSpPr>
              <p:nvPr/>
            </p:nvSpPr>
            <p:spPr bwMode="auto">
              <a:xfrm flipV="1">
                <a:off x="247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1" name="Line 509"/>
              <p:cNvSpPr>
                <a:spLocks noChangeShapeType="1"/>
              </p:cNvSpPr>
              <p:nvPr/>
            </p:nvSpPr>
            <p:spPr bwMode="auto">
              <a:xfrm flipV="1">
                <a:off x="2478"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2" name="Line 508"/>
              <p:cNvSpPr>
                <a:spLocks noChangeShapeType="1"/>
              </p:cNvSpPr>
              <p:nvPr/>
            </p:nvSpPr>
            <p:spPr bwMode="auto">
              <a:xfrm flipV="1">
                <a:off x="248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3" name="Line 507"/>
              <p:cNvSpPr>
                <a:spLocks noChangeShapeType="1"/>
              </p:cNvSpPr>
              <p:nvPr/>
            </p:nvSpPr>
            <p:spPr bwMode="auto">
              <a:xfrm flipV="1">
                <a:off x="2491"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4" name="Line 506"/>
              <p:cNvSpPr>
                <a:spLocks noChangeShapeType="1"/>
              </p:cNvSpPr>
              <p:nvPr/>
            </p:nvSpPr>
            <p:spPr bwMode="auto">
              <a:xfrm flipV="1">
                <a:off x="249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5" name="Line 505"/>
              <p:cNvSpPr>
                <a:spLocks noChangeShapeType="1"/>
              </p:cNvSpPr>
              <p:nvPr/>
            </p:nvSpPr>
            <p:spPr bwMode="auto">
              <a:xfrm flipV="1">
                <a:off x="250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6" name="Line 504"/>
              <p:cNvSpPr>
                <a:spLocks noChangeShapeType="1"/>
              </p:cNvSpPr>
              <p:nvPr/>
            </p:nvSpPr>
            <p:spPr bwMode="auto">
              <a:xfrm flipV="1">
                <a:off x="251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7" name="Line 503"/>
              <p:cNvSpPr>
                <a:spLocks noChangeShapeType="1"/>
              </p:cNvSpPr>
              <p:nvPr/>
            </p:nvSpPr>
            <p:spPr bwMode="auto">
              <a:xfrm flipV="1">
                <a:off x="251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8" name="Line 502"/>
              <p:cNvSpPr>
                <a:spLocks noChangeShapeType="1"/>
              </p:cNvSpPr>
              <p:nvPr/>
            </p:nvSpPr>
            <p:spPr bwMode="auto">
              <a:xfrm flipV="1">
                <a:off x="252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19" name="Line 501"/>
              <p:cNvSpPr>
                <a:spLocks noChangeShapeType="1"/>
              </p:cNvSpPr>
              <p:nvPr/>
            </p:nvSpPr>
            <p:spPr bwMode="auto">
              <a:xfrm flipV="1">
                <a:off x="253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20" name="Line 500"/>
              <p:cNvSpPr>
                <a:spLocks noChangeShapeType="1"/>
              </p:cNvSpPr>
              <p:nvPr/>
            </p:nvSpPr>
            <p:spPr bwMode="auto">
              <a:xfrm flipV="1">
                <a:off x="2536"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21" name="Line 499"/>
              <p:cNvSpPr>
                <a:spLocks noChangeShapeType="1"/>
              </p:cNvSpPr>
              <p:nvPr/>
            </p:nvSpPr>
            <p:spPr bwMode="auto">
              <a:xfrm flipV="1">
                <a:off x="254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22" name="Line 498"/>
              <p:cNvSpPr>
                <a:spLocks noChangeShapeType="1"/>
              </p:cNvSpPr>
              <p:nvPr/>
            </p:nvSpPr>
            <p:spPr bwMode="auto">
              <a:xfrm flipV="1">
                <a:off x="2549"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23" name="Line 497"/>
              <p:cNvSpPr>
                <a:spLocks noChangeShapeType="1"/>
              </p:cNvSpPr>
              <p:nvPr/>
            </p:nvSpPr>
            <p:spPr bwMode="auto">
              <a:xfrm flipV="1">
                <a:off x="255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424" name="Line 496"/>
              <p:cNvSpPr>
                <a:spLocks noChangeShapeType="1"/>
              </p:cNvSpPr>
              <p:nvPr/>
            </p:nvSpPr>
            <p:spPr bwMode="auto">
              <a:xfrm flipV="1">
                <a:off x="256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2739" name="Group 294"/>
            <p:cNvGrpSpPr/>
            <p:nvPr/>
          </p:nvGrpSpPr>
          <p:grpSpPr bwMode="auto">
            <a:xfrm>
              <a:off x="1309" y="1165"/>
              <a:ext cx="1981" cy="1648"/>
              <a:chOff x="1309" y="1165"/>
              <a:chExt cx="1981" cy="1648"/>
            </a:xfrm>
          </p:grpSpPr>
          <p:sp>
            <p:nvSpPr>
              <p:cNvPr id="3024" name="Line 494"/>
              <p:cNvSpPr>
                <a:spLocks noChangeShapeType="1"/>
              </p:cNvSpPr>
              <p:nvPr/>
            </p:nvSpPr>
            <p:spPr bwMode="auto">
              <a:xfrm flipV="1">
                <a:off x="256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5" name="Line 493"/>
              <p:cNvSpPr>
                <a:spLocks noChangeShapeType="1"/>
              </p:cNvSpPr>
              <p:nvPr/>
            </p:nvSpPr>
            <p:spPr bwMode="auto">
              <a:xfrm flipV="1">
                <a:off x="257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6" name="Line 492"/>
              <p:cNvSpPr>
                <a:spLocks noChangeShapeType="1"/>
              </p:cNvSpPr>
              <p:nvPr/>
            </p:nvSpPr>
            <p:spPr bwMode="auto">
              <a:xfrm flipV="1">
                <a:off x="258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7" name="Line 491"/>
              <p:cNvSpPr>
                <a:spLocks noChangeShapeType="1"/>
              </p:cNvSpPr>
              <p:nvPr/>
            </p:nvSpPr>
            <p:spPr bwMode="auto">
              <a:xfrm flipV="1">
                <a:off x="258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8" name="Line 490"/>
              <p:cNvSpPr>
                <a:spLocks noChangeShapeType="1"/>
              </p:cNvSpPr>
              <p:nvPr/>
            </p:nvSpPr>
            <p:spPr bwMode="auto">
              <a:xfrm flipV="1">
                <a:off x="259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9" name="Line 489"/>
              <p:cNvSpPr>
                <a:spLocks noChangeShapeType="1"/>
              </p:cNvSpPr>
              <p:nvPr/>
            </p:nvSpPr>
            <p:spPr bwMode="auto">
              <a:xfrm flipV="1">
                <a:off x="260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0" name="Line 488"/>
              <p:cNvSpPr>
                <a:spLocks noChangeShapeType="1"/>
              </p:cNvSpPr>
              <p:nvPr/>
            </p:nvSpPr>
            <p:spPr bwMode="auto">
              <a:xfrm flipV="1">
                <a:off x="2607"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1" name="Line 487"/>
              <p:cNvSpPr>
                <a:spLocks noChangeShapeType="1"/>
              </p:cNvSpPr>
              <p:nvPr/>
            </p:nvSpPr>
            <p:spPr bwMode="auto">
              <a:xfrm flipV="1">
                <a:off x="261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2" name="Line 486"/>
              <p:cNvSpPr>
                <a:spLocks noChangeShapeType="1"/>
              </p:cNvSpPr>
              <p:nvPr/>
            </p:nvSpPr>
            <p:spPr bwMode="auto">
              <a:xfrm flipV="1">
                <a:off x="2620"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3" name="Line 485"/>
              <p:cNvSpPr>
                <a:spLocks noChangeShapeType="1"/>
              </p:cNvSpPr>
              <p:nvPr/>
            </p:nvSpPr>
            <p:spPr bwMode="auto">
              <a:xfrm flipV="1">
                <a:off x="262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4" name="Line 484"/>
              <p:cNvSpPr>
                <a:spLocks noChangeShapeType="1"/>
              </p:cNvSpPr>
              <p:nvPr/>
            </p:nvSpPr>
            <p:spPr bwMode="auto">
              <a:xfrm flipV="1">
                <a:off x="263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5" name="Line 483"/>
              <p:cNvSpPr>
                <a:spLocks noChangeShapeType="1"/>
              </p:cNvSpPr>
              <p:nvPr/>
            </p:nvSpPr>
            <p:spPr bwMode="auto">
              <a:xfrm flipV="1">
                <a:off x="264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6" name="Line 482"/>
              <p:cNvSpPr>
                <a:spLocks noChangeShapeType="1"/>
              </p:cNvSpPr>
              <p:nvPr/>
            </p:nvSpPr>
            <p:spPr bwMode="auto">
              <a:xfrm flipV="1">
                <a:off x="264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7" name="Line 481"/>
              <p:cNvSpPr>
                <a:spLocks noChangeShapeType="1"/>
              </p:cNvSpPr>
              <p:nvPr/>
            </p:nvSpPr>
            <p:spPr bwMode="auto">
              <a:xfrm flipV="1">
                <a:off x="265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8" name="Line 480"/>
              <p:cNvSpPr>
                <a:spLocks noChangeShapeType="1"/>
              </p:cNvSpPr>
              <p:nvPr/>
            </p:nvSpPr>
            <p:spPr bwMode="auto">
              <a:xfrm flipV="1">
                <a:off x="265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39" name="Line 479"/>
              <p:cNvSpPr>
                <a:spLocks noChangeShapeType="1"/>
              </p:cNvSpPr>
              <p:nvPr/>
            </p:nvSpPr>
            <p:spPr bwMode="auto">
              <a:xfrm flipV="1">
                <a:off x="266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0" name="Line 478"/>
              <p:cNvSpPr>
                <a:spLocks noChangeShapeType="1"/>
              </p:cNvSpPr>
              <p:nvPr/>
            </p:nvSpPr>
            <p:spPr bwMode="auto">
              <a:xfrm flipV="1">
                <a:off x="267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1" name="Line 477"/>
              <p:cNvSpPr>
                <a:spLocks noChangeShapeType="1"/>
              </p:cNvSpPr>
              <p:nvPr/>
            </p:nvSpPr>
            <p:spPr bwMode="auto">
              <a:xfrm flipV="1">
                <a:off x="267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2" name="Line 476"/>
              <p:cNvSpPr>
                <a:spLocks noChangeShapeType="1"/>
              </p:cNvSpPr>
              <p:nvPr/>
            </p:nvSpPr>
            <p:spPr bwMode="auto">
              <a:xfrm flipV="1">
                <a:off x="268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3" name="Line 475"/>
              <p:cNvSpPr>
                <a:spLocks noChangeShapeType="1"/>
              </p:cNvSpPr>
              <p:nvPr/>
            </p:nvSpPr>
            <p:spPr bwMode="auto">
              <a:xfrm flipV="1">
                <a:off x="269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4" name="Line 474"/>
              <p:cNvSpPr>
                <a:spLocks noChangeShapeType="1"/>
              </p:cNvSpPr>
              <p:nvPr/>
            </p:nvSpPr>
            <p:spPr bwMode="auto">
              <a:xfrm flipV="1">
                <a:off x="269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5" name="Line 473"/>
              <p:cNvSpPr>
                <a:spLocks noChangeShapeType="1"/>
              </p:cNvSpPr>
              <p:nvPr/>
            </p:nvSpPr>
            <p:spPr bwMode="auto">
              <a:xfrm flipV="1">
                <a:off x="270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6" name="Line 472"/>
              <p:cNvSpPr>
                <a:spLocks noChangeShapeType="1"/>
              </p:cNvSpPr>
              <p:nvPr/>
            </p:nvSpPr>
            <p:spPr bwMode="auto">
              <a:xfrm flipV="1">
                <a:off x="2710"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7" name="Line 471"/>
              <p:cNvSpPr>
                <a:spLocks noChangeShapeType="1"/>
              </p:cNvSpPr>
              <p:nvPr/>
            </p:nvSpPr>
            <p:spPr bwMode="auto">
              <a:xfrm flipV="1">
                <a:off x="271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8" name="Line 470"/>
              <p:cNvSpPr>
                <a:spLocks noChangeShapeType="1"/>
              </p:cNvSpPr>
              <p:nvPr/>
            </p:nvSpPr>
            <p:spPr bwMode="auto">
              <a:xfrm flipV="1">
                <a:off x="2723"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49" name="Line 469"/>
              <p:cNvSpPr>
                <a:spLocks noChangeShapeType="1"/>
              </p:cNvSpPr>
              <p:nvPr/>
            </p:nvSpPr>
            <p:spPr bwMode="auto">
              <a:xfrm flipV="1">
                <a:off x="273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0" name="Line 468"/>
              <p:cNvSpPr>
                <a:spLocks noChangeShapeType="1"/>
              </p:cNvSpPr>
              <p:nvPr/>
            </p:nvSpPr>
            <p:spPr bwMode="auto">
              <a:xfrm flipV="1">
                <a:off x="273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1" name="Line 467"/>
              <p:cNvSpPr>
                <a:spLocks noChangeShapeType="1"/>
              </p:cNvSpPr>
              <p:nvPr/>
            </p:nvSpPr>
            <p:spPr bwMode="auto">
              <a:xfrm flipV="1">
                <a:off x="274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2" name="Line 466"/>
              <p:cNvSpPr>
                <a:spLocks noChangeShapeType="1"/>
              </p:cNvSpPr>
              <p:nvPr/>
            </p:nvSpPr>
            <p:spPr bwMode="auto">
              <a:xfrm flipV="1">
                <a:off x="274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3" name="Line 465"/>
              <p:cNvSpPr>
                <a:spLocks noChangeShapeType="1"/>
              </p:cNvSpPr>
              <p:nvPr/>
            </p:nvSpPr>
            <p:spPr bwMode="auto">
              <a:xfrm flipV="1">
                <a:off x="275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4" name="Line 464"/>
              <p:cNvSpPr>
                <a:spLocks noChangeShapeType="1"/>
              </p:cNvSpPr>
              <p:nvPr/>
            </p:nvSpPr>
            <p:spPr bwMode="auto">
              <a:xfrm flipV="1">
                <a:off x="276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5" name="Line 463"/>
              <p:cNvSpPr>
                <a:spLocks noChangeShapeType="1"/>
              </p:cNvSpPr>
              <p:nvPr/>
            </p:nvSpPr>
            <p:spPr bwMode="auto">
              <a:xfrm flipV="1">
                <a:off x="2768"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6" name="Line 462"/>
              <p:cNvSpPr>
                <a:spLocks noChangeShapeType="1"/>
              </p:cNvSpPr>
              <p:nvPr/>
            </p:nvSpPr>
            <p:spPr bwMode="auto">
              <a:xfrm flipV="1">
                <a:off x="277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7" name="Line 461"/>
              <p:cNvSpPr>
                <a:spLocks noChangeShapeType="1"/>
              </p:cNvSpPr>
              <p:nvPr/>
            </p:nvSpPr>
            <p:spPr bwMode="auto">
              <a:xfrm flipV="1">
                <a:off x="2781"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8" name="Line 460"/>
              <p:cNvSpPr>
                <a:spLocks noChangeShapeType="1"/>
              </p:cNvSpPr>
              <p:nvPr/>
            </p:nvSpPr>
            <p:spPr bwMode="auto">
              <a:xfrm flipV="1">
                <a:off x="278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59" name="Line 459"/>
              <p:cNvSpPr>
                <a:spLocks noChangeShapeType="1"/>
              </p:cNvSpPr>
              <p:nvPr/>
            </p:nvSpPr>
            <p:spPr bwMode="auto">
              <a:xfrm flipV="1">
                <a:off x="279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0" name="Line 458"/>
              <p:cNvSpPr>
                <a:spLocks noChangeShapeType="1"/>
              </p:cNvSpPr>
              <p:nvPr/>
            </p:nvSpPr>
            <p:spPr bwMode="auto">
              <a:xfrm flipV="1">
                <a:off x="280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1" name="Line 457"/>
              <p:cNvSpPr>
                <a:spLocks noChangeShapeType="1"/>
              </p:cNvSpPr>
              <p:nvPr/>
            </p:nvSpPr>
            <p:spPr bwMode="auto">
              <a:xfrm flipV="1">
                <a:off x="280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2" name="Line 456"/>
              <p:cNvSpPr>
                <a:spLocks noChangeShapeType="1"/>
              </p:cNvSpPr>
              <p:nvPr/>
            </p:nvSpPr>
            <p:spPr bwMode="auto">
              <a:xfrm flipV="1">
                <a:off x="281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3" name="Line 455"/>
              <p:cNvSpPr>
                <a:spLocks noChangeShapeType="1"/>
              </p:cNvSpPr>
              <p:nvPr/>
            </p:nvSpPr>
            <p:spPr bwMode="auto">
              <a:xfrm flipV="1">
                <a:off x="282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4" name="Line 454"/>
              <p:cNvSpPr>
                <a:spLocks noChangeShapeType="1"/>
              </p:cNvSpPr>
              <p:nvPr/>
            </p:nvSpPr>
            <p:spPr bwMode="auto">
              <a:xfrm flipV="1">
                <a:off x="282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5" name="Line 453"/>
              <p:cNvSpPr>
                <a:spLocks noChangeShapeType="1"/>
              </p:cNvSpPr>
              <p:nvPr/>
            </p:nvSpPr>
            <p:spPr bwMode="auto">
              <a:xfrm flipV="1">
                <a:off x="283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6" name="Line 452"/>
              <p:cNvSpPr>
                <a:spLocks noChangeShapeType="1"/>
              </p:cNvSpPr>
              <p:nvPr/>
            </p:nvSpPr>
            <p:spPr bwMode="auto">
              <a:xfrm flipV="1">
                <a:off x="2839"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7" name="Line 451"/>
              <p:cNvSpPr>
                <a:spLocks noChangeShapeType="1"/>
              </p:cNvSpPr>
              <p:nvPr/>
            </p:nvSpPr>
            <p:spPr bwMode="auto">
              <a:xfrm flipV="1">
                <a:off x="284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8" name="Line 450"/>
              <p:cNvSpPr>
                <a:spLocks noChangeShapeType="1"/>
              </p:cNvSpPr>
              <p:nvPr/>
            </p:nvSpPr>
            <p:spPr bwMode="auto">
              <a:xfrm flipV="1">
                <a:off x="2852"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69" name="Line 449"/>
              <p:cNvSpPr>
                <a:spLocks noChangeShapeType="1"/>
              </p:cNvSpPr>
              <p:nvPr/>
            </p:nvSpPr>
            <p:spPr bwMode="auto">
              <a:xfrm flipV="1">
                <a:off x="285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0" name="Line 448"/>
              <p:cNvSpPr>
                <a:spLocks noChangeShapeType="1"/>
              </p:cNvSpPr>
              <p:nvPr/>
            </p:nvSpPr>
            <p:spPr bwMode="auto">
              <a:xfrm flipV="1">
                <a:off x="286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1" name="Line 447"/>
              <p:cNvSpPr>
                <a:spLocks noChangeShapeType="1"/>
              </p:cNvSpPr>
              <p:nvPr/>
            </p:nvSpPr>
            <p:spPr bwMode="auto">
              <a:xfrm flipV="1">
                <a:off x="287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2" name="Line 446"/>
              <p:cNvSpPr>
                <a:spLocks noChangeShapeType="1"/>
              </p:cNvSpPr>
              <p:nvPr/>
            </p:nvSpPr>
            <p:spPr bwMode="auto">
              <a:xfrm flipV="1">
                <a:off x="287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3" name="Line 445"/>
              <p:cNvSpPr>
                <a:spLocks noChangeShapeType="1"/>
              </p:cNvSpPr>
              <p:nvPr/>
            </p:nvSpPr>
            <p:spPr bwMode="auto">
              <a:xfrm flipV="1">
                <a:off x="288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4" name="Line 444"/>
              <p:cNvSpPr>
                <a:spLocks noChangeShapeType="1"/>
              </p:cNvSpPr>
              <p:nvPr/>
            </p:nvSpPr>
            <p:spPr bwMode="auto">
              <a:xfrm flipV="1">
                <a:off x="289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5" name="Line 443"/>
              <p:cNvSpPr>
                <a:spLocks noChangeShapeType="1"/>
              </p:cNvSpPr>
              <p:nvPr/>
            </p:nvSpPr>
            <p:spPr bwMode="auto">
              <a:xfrm flipV="1">
                <a:off x="2897"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6" name="Line 442"/>
              <p:cNvSpPr>
                <a:spLocks noChangeShapeType="1"/>
              </p:cNvSpPr>
              <p:nvPr/>
            </p:nvSpPr>
            <p:spPr bwMode="auto">
              <a:xfrm flipV="1">
                <a:off x="290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7" name="Line 441"/>
              <p:cNvSpPr>
                <a:spLocks noChangeShapeType="1"/>
              </p:cNvSpPr>
              <p:nvPr/>
            </p:nvSpPr>
            <p:spPr bwMode="auto">
              <a:xfrm flipV="1">
                <a:off x="291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8" name="Line 440"/>
              <p:cNvSpPr>
                <a:spLocks noChangeShapeType="1"/>
              </p:cNvSpPr>
              <p:nvPr/>
            </p:nvSpPr>
            <p:spPr bwMode="auto">
              <a:xfrm flipV="1">
                <a:off x="291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79" name="Line 439"/>
              <p:cNvSpPr>
                <a:spLocks noChangeShapeType="1"/>
              </p:cNvSpPr>
              <p:nvPr/>
            </p:nvSpPr>
            <p:spPr bwMode="auto">
              <a:xfrm flipV="1">
                <a:off x="292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0" name="Line 438"/>
              <p:cNvSpPr>
                <a:spLocks noChangeShapeType="1"/>
              </p:cNvSpPr>
              <p:nvPr/>
            </p:nvSpPr>
            <p:spPr bwMode="auto">
              <a:xfrm flipV="1">
                <a:off x="293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1" name="Line 437"/>
              <p:cNvSpPr>
                <a:spLocks noChangeShapeType="1"/>
              </p:cNvSpPr>
              <p:nvPr/>
            </p:nvSpPr>
            <p:spPr bwMode="auto">
              <a:xfrm flipV="1">
                <a:off x="293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2" name="Line 436"/>
              <p:cNvSpPr>
                <a:spLocks noChangeShapeType="1"/>
              </p:cNvSpPr>
              <p:nvPr/>
            </p:nvSpPr>
            <p:spPr bwMode="auto">
              <a:xfrm flipV="1">
                <a:off x="2942"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3" name="Line 435"/>
              <p:cNvSpPr>
                <a:spLocks noChangeShapeType="1"/>
              </p:cNvSpPr>
              <p:nvPr/>
            </p:nvSpPr>
            <p:spPr bwMode="auto">
              <a:xfrm flipV="1">
                <a:off x="294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4" name="Line 434"/>
              <p:cNvSpPr>
                <a:spLocks noChangeShapeType="1"/>
              </p:cNvSpPr>
              <p:nvPr/>
            </p:nvSpPr>
            <p:spPr bwMode="auto">
              <a:xfrm flipV="1">
                <a:off x="295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5" name="Line 433"/>
              <p:cNvSpPr>
                <a:spLocks noChangeShapeType="1"/>
              </p:cNvSpPr>
              <p:nvPr/>
            </p:nvSpPr>
            <p:spPr bwMode="auto">
              <a:xfrm flipV="1">
                <a:off x="296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6" name="Line 432"/>
              <p:cNvSpPr>
                <a:spLocks noChangeShapeType="1"/>
              </p:cNvSpPr>
              <p:nvPr/>
            </p:nvSpPr>
            <p:spPr bwMode="auto">
              <a:xfrm flipV="1">
                <a:off x="296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7" name="Line 431"/>
              <p:cNvSpPr>
                <a:spLocks noChangeShapeType="1"/>
              </p:cNvSpPr>
              <p:nvPr/>
            </p:nvSpPr>
            <p:spPr bwMode="auto">
              <a:xfrm flipV="1">
                <a:off x="297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8" name="Line 430"/>
              <p:cNvSpPr>
                <a:spLocks noChangeShapeType="1"/>
              </p:cNvSpPr>
              <p:nvPr/>
            </p:nvSpPr>
            <p:spPr bwMode="auto">
              <a:xfrm flipV="1">
                <a:off x="298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89" name="Line 429"/>
              <p:cNvSpPr>
                <a:spLocks noChangeShapeType="1"/>
              </p:cNvSpPr>
              <p:nvPr/>
            </p:nvSpPr>
            <p:spPr bwMode="auto">
              <a:xfrm flipV="1">
                <a:off x="298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0" name="Line 428"/>
              <p:cNvSpPr>
                <a:spLocks noChangeShapeType="1"/>
              </p:cNvSpPr>
              <p:nvPr/>
            </p:nvSpPr>
            <p:spPr bwMode="auto">
              <a:xfrm flipV="1">
                <a:off x="299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1" name="Line 427"/>
              <p:cNvSpPr>
                <a:spLocks noChangeShapeType="1"/>
              </p:cNvSpPr>
              <p:nvPr/>
            </p:nvSpPr>
            <p:spPr bwMode="auto">
              <a:xfrm flipV="1">
                <a:off x="3000"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2" name="Line 426"/>
              <p:cNvSpPr>
                <a:spLocks noChangeShapeType="1"/>
              </p:cNvSpPr>
              <p:nvPr/>
            </p:nvSpPr>
            <p:spPr bwMode="auto">
              <a:xfrm flipV="1">
                <a:off x="300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3" name="Line 425"/>
              <p:cNvSpPr>
                <a:spLocks noChangeShapeType="1"/>
              </p:cNvSpPr>
              <p:nvPr/>
            </p:nvSpPr>
            <p:spPr bwMode="auto">
              <a:xfrm flipV="1">
                <a:off x="3013"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4" name="Line 424"/>
              <p:cNvSpPr>
                <a:spLocks noChangeShapeType="1"/>
              </p:cNvSpPr>
              <p:nvPr/>
            </p:nvSpPr>
            <p:spPr bwMode="auto">
              <a:xfrm flipV="1">
                <a:off x="302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5" name="Line 423"/>
              <p:cNvSpPr>
                <a:spLocks noChangeShapeType="1"/>
              </p:cNvSpPr>
              <p:nvPr/>
            </p:nvSpPr>
            <p:spPr bwMode="auto">
              <a:xfrm flipV="1">
                <a:off x="302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6" name="Line 422"/>
              <p:cNvSpPr>
                <a:spLocks noChangeShapeType="1"/>
              </p:cNvSpPr>
              <p:nvPr/>
            </p:nvSpPr>
            <p:spPr bwMode="auto">
              <a:xfrm flipV="1">
                <a:off x="303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7" name="Line 421"/>
              <p:cNvSpPr>
                <a:spLocks noChangeShapeType="1"/>
              </p:cNvSpPr>
              <p:nvPr/>
            </p:nvSpPr>
            <p:spPr bwMode="auto">
              <a:xfrm flipV="1">
                <a:off x="303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8" name="Line 420"/>
              <p:cNvSpPr>
                <a:spLocks noChangeShapeType="1"/>
              </p:cNvSpPr>
              <p:nvPr/>
            </p:nvSpPr>
            <p:spPr bwMode="auto">
              <a:xfrm flipV="1">
                <a:off x="304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99" name="Line 419"/>
              <p:cNvSpPr>
                <a:spLocks noChangeShapeType="1"/>
              </p:cNvSpPr>
              <p:nvPr/>
            </p:nvSpPr>
            <p:spPr bwMode="auto">
              <a:xfrm flipV="1">
                <a:off x="305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0" name="Line 418"/>
              <p:cNvSpPr>
                <a:spLocks noChangeShapeType="1"/>
              </p:cNvSpPr>
              <p:nvPr/>
            </p:nvSpPr>
            <p:spPr bwMode="auto">
              <a:xfrm flipV="1">
                <a:off x="305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1" name="Line 417"/>
              <p:cNvSpPr>
                <a:spLocks noChangeShapeType="1"/>
              </p:cNvSpPr>
              <p:nvPr/>
            </p:nvSpPr>
            <p:spPr bwMode="auto">
              <a:xfrm flipV="1">
                <a:off x="306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2" name="Line 416"/>
              <p:cNvSpPr>
                <a:spLocks noChangeShapeType="1"/>
              </p:cNvSpPr>
              <p:nvPr/>
            </p:nvSpPr>
            <p:spPr bwMode="auto">
              <a:xfrm flipV="1">
                <a:off x="3071"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3" name="Line 415"/>
              <p:cNvSpPr>
                <a:spLocks noChangeShapeType="1"/>
              </p:cNvSpPr>
              <p:nvPr/>
            </p:nvSpPr>
            <p:spPr bwMode="auto">
              <a:xfrm flipV="1">
                <a:off x="307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4" name="Line 414"/>
              <p:cNvSpPr>
                <a:spLocks noChangeShapeType="1"/>
              </p:cNvSpPr>
              <p:nvPr/>
            </p:nvSpPr>
            <p:spPr bwMode="auto">
              <a:xfrm flipV="1">
                <a:off x="3084"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5" name="Line 413"/>
              <p:cNvSpPr>
                <a:spLocks noChangeShapeType="1"/>
              </p:cNvSpPr>
              <p:nvPr/>
            </p:nvSpPr>
            <p:spPr bwMode="auto">
              <a:xfrm flipV="1">
                <a:off x="309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6" name="Line 412"/>
              <p:cNvSpPr>
                <a:spLocks noChangeShapeType="1"/>
              </p:cNvSpPr>
              <p:nvPr/>
            </p:nvSpPr>
            <p:spPr bwMode="auto">
              <a:xfrm flipV="1">
                <a:off x="309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7" name="Line 411"/>
              <p:cNvSpPr>
                <a:spLocks noChangeShapeType="1"/>
              </p:cNvSpPr>
              <p:nvPr/>
            </p:nvSpPr>
            <p:spPr bwMode="auto">
              <a:xfrm flipV="1">
                <a:off x="310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8" name="Line 410"/>
              <p:cNvSpPr>
                <a:spLocks noChangeShapeType="1"/>
              </p:cNvSpPr>
              <p:nvPr/>
            </p:nvSpPr>
            <p:spPr bwMode="auto">
              <a:xfrm flipV="1">
                <a:off x="311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09" name="Line 409"/>
              <p:cNvSpPr>
                <a:spLocks noChangeShapeType="1"/>
              </p:cNvSpPr>
              <p:nvPr/>
            </p:nvSpPr>
            <p:spPr bwMode="auto">
              <a:xfrm flipV="1">
                <a:off x="311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0" name="Line 408"/>
              <p:cNvSpPr>
                <a:spLocks noChangeShapeType="1"/>
              </p:cNvSpPr>
              <p:nvPr/>
            </p:nvSpPr>
            <p:spPr bwMode="auto">
              <a:xfrm flipV="1">
                <a:off x="312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1" name="Line 407"/>
              <p:cNvSpPr>
                <a:spLocks noChangeShapeType="1"/>
              </p:cNvSpPr>
              <p:nvPr/>
            </p:nvSpPr>
            <p:spPr bwMode="auto">
              <a:xfrm flipV="1">
                <a:off x="3129"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2" name="Line 406"/>
              <p:cNvSpPr>
                <a:spLocks noChangeShapeType="1"/>
              </p:cNvSpPr>
              <p:nvPr/>
            </p:nvSpPr>
            <p:spPr bwMode="auto">
              <a:xfrm flipV="1">
                <a:off x="313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3" name="Line 405"/>
              <p:cNvSpPr>
                <a:spLocks noChangeShapeType="1"/>
              </p:cNvSpPr>
              <p:nvPr/>
            </p:nvSpPr>
            <p:spPr bwMode="auto">
              <a:xfrm flipV="1">
                <a:off x="314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4" name="Line 404"/>
              <p:cNvSpPr>
                <a:spLocks noChangeShapeType="1"/>
              </p:cNvSpPr>
              <p:nvPr/>
            </p:nvSpPr>
            <p:spPr bwMode="auto">
              <a:xfrm flipV="1">
                <a:off x="314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5" name="Line 403"/>
              <p:cNvSpPr>
                <a:spLocks noChangeShapeType="1"/>
              </p:cNvSpPr>
              <p:nvPr/>
            </p:nvSpPr>
            <p:spPr bwMode="auto">
              <a:xfrm flipV="1">
                <a:off x="315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6" name="Line 402"/>
              <p:cNvSpPr>
                <a:spLocks noChangeShapeType="1"/>
              </p:cNvSpPr>
              <p:nvPr/>
            </p:nvSpPr>
            <p:spPr bwMode="auto">
              <a:xfrm flipV="1">
                <a:off x="316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7" name="Line 401"/>
              <p:cNvSpPr>
                <a:spLocks noChangeShapeType="1"/>
              </p:cNvSpPr>
              <p:nvPr/>
            </p:nvSpPr>
            <p:spPr bwMode="auto">
              <a:xfrm flipV="1">
                <a:off x="3168"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8" name="Line 400"/>
              <p:cNvSpPr>
                <a:spLocks noChangeShapeType="1"/>
              </p:cNvSpPr>
              <p:nvPr/>
            </p:nvSpPr>
            <p:spPr bwMode="auto">
              <a:xfrm flipV="1">
                <a:off x="3174"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19" name="Line 399"/>
              <p:cNvSpPr>
                <a:spLocks noChangeShapeType="1"/>
              </p:cNvSpPr>
              <p:nvPr/>
            </p:nvSpPr>
            <p:spPr bwMode="auto">
              <a:xfrm flipV="1">
                <a:off x="318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0" name="Line 398"/>
              <p:cNvSpPr>
                <a:spLocks noChangeShapeType="1"/>
              </p:cNvSpPr>
              <p:nvPr/>
            </p:nvSpPr>
            <p:spPr bwMode="auto">
              <a:xfrm flipV="1">
                <a:off x="3187"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1" name="Line 397"/>
              <p:cNvSpPr>
                <a:spLocks noChangeShapeType="1"/>
              </p:cNvSpPr>
              <p:nvPr/>
            </p:nvSpPr>
            <p:spPr bwMode="auto">
              <a:xfrm flipV="1">
                <a:off x="3194"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2" name="Line 396"/>
              <p:cNvSpPr>
                <a:spLocks noChangeShapeType="1"/>
              </p:cNvSpPr>
              <p:nvPr/>
            </p:nvSpPr>
            <p:spPr bwMode="auto">
              <a:xfrm flipV="1">
                <a:off x="320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3" name="Line 395"/>
              <p:cNvSpPr>
                <a:spLocks noChangeShapeType="1"/>
              </p:cNvSpPr>
              <p:nvPr/>
            </p:nvSpPr>
            <p:spPr bwMode="auto">
              <a:xfrm flipV="1">
                <a:off x="3207"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4" name="Line 394"/>
              <p:cNvSpPr>
                <a:spLocks noChangeShapeType="1"/>
              </p:cNvSpPr>
              <p:nvPr/>
            </p:nvSpPr>
            <p:spPr bwMode="auto">
              <a:xfrm flipV="1">
                <a:off x="3213"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5" name="Line 393"/>
              <p:cNvSpPr>
                <a:spLocks noChangeShapeType="1"/>
              </p:cNvSpPr>
              <p:nvPr/>
            </p:nvSpPr>
            <p:spPr bwMode="auto">
              <a:xfrm flipV="1">
                <a:off x="3220"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6" name="Line 392"/>
              <p:cNvSpPr>
                <a:spLocks noChangeShapeType="1"/>
              </p:cNvSpPr>
              <p:nvPr/>
            </p:nvSpPr>
            <p:spPr bwMode="auto">
              <a:xfrm flipV="1">
                <a:off x="3226"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7" name="Line 391"/>
              <p:cNvSpPr>
                <a:spLocks noChangeShapeType="1"/>
              </p:cNvSpPr>
              <p:nvPr/>
            </p:nvSpPr>
            <p:spPr bwMode="auto">
              <a:xfrm flipV="1">
                <a:off x="3232"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8" name="Line 390"/>
              <p:cNvSpPr>
                <a:spLocks noChangeShapeType="1"/>
              </p:cNvSpPr>
              <p:nvPr/>
            </p:nvSpPr>
            <p:spPr bwMode="auto">
              <a:xfrm flipV="1">
                <a:off x="3239"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29" name="Line 389"/>
              <p:cNvSpPr>
                <a:spLocks noChangeShapeType="1"/>
              </p:cNvSpPr>
              <p:nvPr/>
            </p:nvSpPr>
            <p:spPr bwMode="auto">
              <a:xfrm flipV="1">
                <a:off x="3245"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0" name="Line 388"/>
              <p:cNvSpPr>
                <a:spLocks noChangeShapeType="1"/>
              </p:cNvSpPr>
              <p:nvPr/>
            </p:nvSpPr>
            <p:spPr bwMode="auto">
              <a:xfrm flipV="1">
                <a:off x="3252"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1" name="Line 387"/>
              <p:cNvSpPr>
                <a:spLocks noChangeShapeType="1"/>
              </p:cNvSpPr>
              <p:nvPr/>
            </p:nvSpPr>
            <p:spPr bwMode="auto">
              <a:xfrm flipV="1">
                <a:off x="3258" y="198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2" name="Line 386"/>
              <p:cNvSpPr>
                <a:spLocks noChangeShapeType="1"/>
              </p:cNvSpPr>
              <p:nvPr/>
            </p:nvSpPr>
            <p:spPr bwMode="auto">
              <a:xfrm flipV="1">
                <a:off x="3265"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3" name="Line 385"/>
              <p:cNvSpPr>
                <a:spLocks noChangeShapeType="1"/>
              </p:cNvSpPr>
              <p:nvPr/>
            </p:nvSpPr>
            <p:spPr bwMode="auto">
              <a:xfrm flipV="1">
                <a:off x="3271" y="198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4" name="Line 384"/>
              <p:cNvSpPr>
                <a:spLocks noChangeShapeType="1"/>
              </p:cNvSpPr>
              <p:nvPr/>
            </p:nvSpPr>
            <p:spPr bwMode="auto">
              <a:xfrm flipV="1">
                <a:off x="3278" y="1992"/>
                <a:ext cx="12" cy="1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5" name="Line 383"/>
              <p:cNvSpPr>
                <a:spLocks noChangeShapeType="1"/>
              </p:cNvSpPr>
              <p:nvPr/>
            </p:nvSpPr>
            <p:spPr bwMode="auto">
              <a:xfrm flipV="1">
                <a:off x="3284" y="1999"/>
                <a:ext cx="6" cy="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6" name="Line 382"/>
              <p:cNvSpPr>
                <a:spLocks noChangeShapeType="1"/>
              </p:cNvSpPr>
              <p:nvPr/>
            </p:nvSpPr>
            <p:spPr bwMode="auto">
              <a:xfrm flipH="1">
                <a:off x="1331" y="2666"/>
                <a:ext cx="6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7" name="Line 381"/>
              <p:cNvSpPr>
                <a:spLocks noChangeShapeType="1"/>
              </p:cNvSpPr>
              <p:nvPr/>
            </p:nvSpPr>
            <p:spPr bwMode="auto">
              <a:xfrm flipH="1">
                <a:off x="1344" y="2666"/>
                <a:ext cx="1"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8" name="Line 380"/>
              <p:cNvSpPr>
                <a:spLocks noChangeShapeType="1"/>
              </p:cNvSpPr>
              <p:nvPr/>
            </p:nvSpPr>
            <p:spPr bwMode="auto">
              <a:xfrm>
                <a:off x="1342" y="2666"/>
                <a:ext cx="2"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39" name="Line 379"/>
              <p:cNvSpPr>
                <a:spLocks noChangeShapeType="1"/>
              </p:cNvSpPr>
              <p:nvPr/>
            </p:nvSpPr>
            <p:spPr bwMode="auto">
              <a:xfrm flipH="1">
                <a:off x="1330" y="2666"/>
                <a:ext cx="1"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0" name="Line 378"/>
              <p:cNvSpPr>
                <a:spLocks noChangeShapeType="1"/>
              </p:cNvSpPr>
              <p:nvPr/>
            </p:nvSpPr>
            <p:spPr bwMode="auto">
              <a:xfrm>
                <a:off x="1377" y="2666"/>
                <a:ext cx="1"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1" name="Line 377"/>
              <p:cNvSpPr>
                <a:spLocks noChangeShapeType="1"/>
              </p:cNvSpPr>
              <p:nvPr/>
            </p:nvSpPr>
            <p:spPr bwMode="auto">
              <a:xfrm flipH="1">
                <a:off x="1378" y="2666"/>
                <a:ext cx="2"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2" name="Line 376"/>
              <p:cNvSpPr>
                <a:spLocks noChangeShapeType="1"/>
              </p:cNvSpPr>
              <p:nvPr/>
            </p:nvSpPr>
            <p:spPr bwMode="auto">
              <a:xfrm>
                <a:off x="1391" y="2666"/>
                <a:ext cx="2"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3" name="Line 375"/>
              <p:cNvSpPr>
                <a:spLocks noChangeShapeType="1"/>
              </p:cNvSpPr>
              <p:nvPr/>
            </p:nvSpPr>
            <p:spPr bwMode="auto">
              <a:xfrm>
                <a:off x="1378"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4" name="Line 374"/>
              <p:cNvSpPr>
                <a:spLocks noChangeShapeType="1"/>
              </p:cNvSpPr>
              <p:nvPr/>
            </p:nvSpPr>
            <p:spPr bwMode="auto">
              <a:xfrm flipV="1">
                <a:off x="1344"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5" name="Line 373"/>
              <p:cNvSpPr>
                <a:spLocks noChangeShapeType="1"/>
              </p:cNvSpPr>
              <p:nvPr/>
            </p:nvSpPr>
            <p:spPr bwMode="auto">
              <a:xfrm flipH="1" flipV="1">
                <a:off x="1378" y="2693"/>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6" name="Line 372"/>
              <p:cNvSpPr>
                <a:spLocks noChangeShapeType="1"/>
              </p:cNvSpPr>
              <p:nvPr/>
            </p:nvSpPr>
            <p:spPr bwMode="auto">
              <a:xfrm flipV="1">
                <a:off x="1377" y="2693"/>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7" name="Line 371"/>
              <p:cNvSpPr>
                <a:spLocks noChangeShapeType="1"/>
              </p:cNvSpPr>
              <p:nvPr/>
            </p:nvSpPr>
            <p:spPr bwMode="auto">
              <a:xfrm flipV="1">
                <a:off x="1342" y="2693"/>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8" name="Line 370"/>
              <p:cNvSpPr>
                <a:spLocks noChangeShapeType="1"/>
              </p:cNvSpPr>
              <p:nvPr/>
            </p:nvSpPr>
            <p:spPr bwMode="auto">
              <a:xfrm flipH="1" flipV="1">
                <a:off x="1344" y="2693"/>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49" name="Line 369"/>
              <p:cNvSpPr>
                <a:spLocks noChangeShapeType="1"/>
              </p:cNvSpPr>
              <p:nvPr/>
            </p:nvSpPr>
            <p:spPr bwMode="auto">
              <a:xfrm flipH="1">
                <a:off x="1391" y="2693"/>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0" name="Line 368"/>
              <p:cNvSpPr>
                <a:spLocks noChangeShapeType="1"/>
              </p:cNvSpPr>
              <p:nvPr/>
            </p:nvSpPr>
            <p:spPr bwMode="auto">
              <a:xfrm flipH="1" flipV="1">
                <a:off x="1330" y="2693"/>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1" name="Line 367"/>
              <p:cNvSpPr>
                <a:spLocks noChangeShapeType="1"/>
              </p:cNvSpPr>
              <p:nvPr/>
            </p:nvSpPr>
            <p:spPr bwMode="auto">
              <a:xfrm>
                <a:off x="1393"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2" name="Line 366"/>
              <p:cNvSpPr>
                <a:spLocks noChangeShapeType="1"/>
              </p:cNvSpPr>
              <p:nvPr/>
            </p:nvSpPr>
            <p:spPr bwMode="auto">
              <a:xfrm>
                <a:off x="1330"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3" name="Line 365"/>
              <p:cNvSpPr>
                <a:spLocks noChangeShapeType="1"/>
              </p:cNvSpPr>
              <p:nvPr/>
            </p:nvSpPr>
            <p:spPr bwMode="auto">
              <a:xfrm flipH="1">
                <a:off x="1331" y="2695"/>
                <a:ext cx="6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4" name="Line 364"/>
              <p:cNvSpPr>
                <a:spLocks noChangeShapeType="1"/>
              </p:cNvSpPr>
              <p:nvPr/>
            </p:nvSpPr>
            <p:spPr bwMode="auto">
              <a:xfrm flipH="1">
                <a:off x="1315" y="2813"/>
                <a:ext cx="9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5" name="Line 363"/>
              <p:cNvSpPr>
                <a:spLocks noChangeShapeType="1"/>
              </p:cNvSpPr>
              <p:nvPr/>
            </p:nvSpPr>
            <p:spPr bwMode="auto">
              <a:xfrm>
                <a:off x="1332" y="2695"/>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6" name="Line 362"/>
              <p:cNvSpPr>
                <a:spLocks noChangeShapeType="1"/>
              </p:cNvSpPr>
              <p:nvPr/>
            </p:nvSpPr>
            <p:spPr bwMode="auto">
              <a:xfrm flipV="1">
                <a:off x="1390" y="2695"/>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7" name="Line 361"/>
              <p:cNvSpPr>
                <a:spLocks noChangeShapeType="1"/>
              </p:cNvSpPr>
              <p:nvPr/>
            </p:nvSpPr>
            <p:spPr bwMode="auto">
              <a:xfrm flipH="1" flipV="1">
                <a:off x="1309" y="2703"/>
                <a:ext cx="6" cy="1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8" name="Line 360"/>
              <p:cNvSpPr>
                <a:spLocks noChangeShapeType="1"/>
              </p:cNvSpPr>
              <p:nvPr/>
            </p:nvSpPr>
            <p:spPr bwMode="auto">
              <a:xfrm flipH="1">
                <a:off x="1407" y="2703"/>
                <a:ext cx="6" cy="1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59" name="Line 359"/>
              <p:cNvSpPr>
                <a:spLocks noChangeShapeType="1"/>
              </p:cNvSpPr>
              <p:nvPr/>
            </p:nvSpPr>
            <p:spPr bwMode="auto">
              <a:xfrm flipH="1">
                <a:off x="1309" y="2703"/>
                <a:ext cx="10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0" name="Line 358"/>
              <p:cNvSpPr>
                <a:spLocks noChangeShapeType="1"/>
              </p:cNvSpPr>
              <p:nvPr/>
            </p:nvSpPr>
            <p:spPr bwMode="auto">
              <a:xfrm flipH="1">
                <a:off x="2897" y="2666"/>
                <a:ext cx="6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1" name="Line 357"/>
              <p:cNvSpPr>
                <a:spLocks noChangeShapeType="1"/>
              </p:cNvSpPr>
              <p:nvPr/>
            </p:nvSpPr>
            <p:spPr bwMode="auto">
              <a:xfrm flipH="1">
                <a:off x="2910" y="2666"/>
                <a:ext cx="1"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2" name="Line 356"/>
              <p:cNvSpPr>
                <a:spLocks noChangeShapeType="1"/>
              </p:cNvSpPr>
              <p:nvPr/>
            </p:nvSpPr>
            <p:spPr bwMode="auto">
              <a:xfrm>
                <a:off x="2908" y="2666"/>
                <a:ext cx="2"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3" name="Line 355"/>
              <p:cNvSpPr>
                <a:spLocks noChangeShapeType="1"/>
              </p:cNvSpPr>
              <p:nvPr/>
            </p:nvSpPr>
            <p:spPr bwMode="auto">
              <a:xfrm flipH="1">
                <a:off x="2895" y="2666"/>
                <a:ext cx="2"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4" name="Line 354"/>
              <p:cNvSpPr>
                <a:spLocks noChangeShapeType="1"/>
              </p:cNvSpPr>
              <p:nvPr/>
            </p:nvSpPr>
            <p:spPr bwMode="auto">
              <a:xfrm>
                <a:off x="2943" y="2666"/>
                <a:ext cx="1"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5" name="Line 353"/>
              <p:cNvSpPr>
                <a:spLocks noChangeShapeType="1"/>
              </p:cNvSpPr>
              <p:nvPr/>
            </p:nvSpPr>
            <p:spPr bwMode="auto">
              <a:xfrm flipH="1">
                <a:off x="2944" y="2666"/>
                <a:ext cx="2"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6" name="Line 352"/>
              <p:cNvSpPr>
                <a:spLocks noChangeShapeType="1"/>
              </p:cNvSpPr>
              <p:nvPr/>
            </p:nvSpPr>
            <p:spPr bwMode="auto">
              <a:xfrm>
                <a:off x="2957" y="2666"/>
                <a:ext cx="2" cy="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7" name="Line 351"/>
              <p:cNvSpPr>
                <a:spLocks noChangeShapeType="1"/>
              </p:cNvSpPr>
              <p:nvPr/>
            </p:nvSpPr>
            <p:spPr bwMode="auto">
              <a:xfrm>
                <a:off x="2944"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8" name="Line 350"/>
              <p:cNvSpPr>
                <a:spLocks noChangeShapeType="1"/>
              </p:cNvSpPr>
              <p:nvPr/>
            </p:nvSpPr>
            <p:spPr bwMode="auto">
              <a:xfrm flipV="1">
                <a:off x="2910"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69" name="Line 349"/>
              <p:cNvSpPr>
                <a:spLocks noChangeShapeType="1"/>
              </p:cNvSpPr>
              <p:nvPr/>
            </p:nvSpPr>
            <p:spPr bwMode="auto">
              <a:xfrm flipH="1" flipV="1">
                <a:off x="2944" y="2693"/>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0" name="Line 348"/>
              <p:cNvSpPr>
                <a:spLocks noChangeShapeType="1"/>
              </p:cNvSpPr>
              <p:nvPr/>
            </p:nvSpPr>
            <p:spPr bwMode="auto">
              <a:xfrm flipV="1">
                <a:off x="2943" y="2693"/>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1" name="Line 347"/>
              <p:cNvSpPr>
                <a:spLocks noChangeShapeType="1"/>
              </p:cNvSpPr>
              <p:nvPr/>
            </p:nvSpPr>
            <p:spPr bwMode="auto">
              <a:xfrm flipV="1">
                <a:off x="2908" y="2693"/>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2" name="Line 346"/>
              <p:cNvSpPr>
                <a:spLocks noChangeShapeType="1"/>
              </p:cNvSpPr>
              <p:nvPr/>
            </p:nvSpPr>
            <p:spPr bwMode="auto">
              <a:xfrm flipH="1" flipV="1">
                <a:off x="2910" y="2693"/>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3" name="Line 345"/>
              <p:cNvSpPr>
                <a:spLocks noChangeShapeType="1"/>
              </p:cNvSpPr>
              <p:nvPr/>
            </p:nvSpPr>
            <p:spPr bwMode="auto">
              <a:xfrm flipH="1">
                <a:off x="2957" y="2693"/>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4" name="Line 344"/>
              <p:cNvSpPr>
                <a:spLocks noChangeShapeType="1"/>
              </p:cNvSpPr>
              <p:nvPr/>
            </p:nvSpPr>
            <p:spPr bwMode="auto">
              <a:xfrm flipH="1" flipV="1">
                <a:off x="2895" y="2693"/>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5" name="Line 343"/>
              <p:cNvSpPr>
                <a:spLocks noChangeShapeType="1"/>
              </p:cNvSpPr>
              <p:nvPr/>
            </p:nvSpPr>
            <p:spPr bwMode="auto">
              <a:xfrm>
                <a:off x="2959"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6" name="Line 342"/>
              <p:cNvSpPr>
                <a:spLocks noChangeShapeType="1"/>
              </p:cNvSpPr>
              <p:nvPr/>
            </p:nvSpPr>
            <p:spPr bwMode="auto">
              <a:xfrm>
                <a:off x="2895" y="2667"/>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7" name="Line 341"/>
              <p:cNvSpPr>
                <a:spLocks noChangeShapeType="1"/>
              </p:cNvSpPr>
              <p:nvPr/>
            </p:nvSpPr>
            <p:spPr bwMode="auto">
              <a:xfrm flipH="1">
                <a:off x="2897" y="2695"/>
                <a:ext cx="6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8" name="Line 340"/>
              <p:cNvSpPr>
                <a:spLocks noChangeShapeType="1"/>
              </p:cNvSpPr>
              <p:nvPr/>
            </p:nvSpPr>
            <p:spPr bwMode="auto">
              <a:xfrm flipH="1">
                <a:off x="2881" y="2813"/>
                <a:ext cx="9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79" name="Line 339"/>
              <p:cNvSpPr>
                <a:spLocks noChangeShapeType="1"/>
              </p:cNvSpPr>
              <p:nvPr/>
            </p:nvSpPr>
            <p:spPr bwMode="auto">
              <a:xfrm>
                <a:off x="2898" y="2695"/>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0" name="Line 338"/>
              <p:cNvSpPr>
                <a:spLocks noChangeShapeType="1"/>
              </p:cNvSpPr>
              <p:nvPr/>
            </p:nvSpPr>
            <p:spPr bwMode="auto">
              <a:xfrm flipV="1">
                <a:off x="2956" y="2695"/>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1" name="Line 337"/>
              <p:cNvSpPr>
                <a:spLocks noChangeShapeType="1"/>
              </p:cNvSpPr>
              <p:nvPr/>
            </p:nvSpPr>
            <p:spPr bwMode="auto">
              <a:xfrm flipH="1" flipV="1">
                <a:off x="2875" y="2703"/>
                <a:ext cx="6" cy="1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2" name="Line 336"/>
              <p:cNvSpPr>
                <a:spLocks noChangeShapeType="1"/>
              </p:cNvSpPr>
              <p:nvPr/>
            </p:nvSpPr>
            <p:spPr bwMode="auto">
              <a:xfrm flipH="1">
                <a:off x="2973" y="2703"/>
                <a:ext cx="6" cy="1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3" name="Line 335"/>
              <p:cNvSpPr>
                <a:spLocks noChangeShapeType="1"/>
              </p:cNvSpPr>
              <p:nvPr/>
            </p:nvSpPr>
            <p:spPr bwMode="auto">
              <a:xfrm flipH="1">
                <a:off x="2875" y="2703"/>
                <a:ext cx="10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4" name="Freeform 334"/>
              <p:cNvSpPr/>
              <p:nvPr/>
            </p:nvSpPr>
            <p:spPr bwMode="auto">
              <a:xfrm>
                <a:off x="2067" y="1165"/>
                <a:ext cx="86" cy="87"/>
              </a:xfrm>
              <a:custGeom>
                <a:avLst/>
                <a:gdLst>
                  <a:gd name="T0" fmla="*/ 602 w 602"/>
                  <a:gd name="T1" fmla="*/ 302 h 603"/>
                  <a:gd name="T2" fmla="*/ 515 w 602"/>
                  <a:gd name="T3" fmla="*/ 88 h 603"/>
                  <a:gd name="T4" fmla="*/ 301 w 602"/>
                  <a:gd name="T5" fmla="*/ 0 h 603"/>
                  <a:gd name="T6" fmla="*/ 88 w 602"/>
                  <a:gd name="T7" fmla="*/ 88 h 603"/>
                  <a:gd name="T8" fmla="*/ 0 w 602"/>
                  <a:gd name="T9" fmla="*/ 302 h 603"/>
                  <a:gd name="T10" fmla="*/ 88 w 602"/>
                  <a:gd name="T11" fmla="*/ 515 h 603"/>
                  <a:gd name="T12" fmla="*/ 301 w 602"/>
                  <a:gd name="T13" fmla="*/ 603 h 603"/>
                  <a:gd name="T14" fmla="*/ 515 w 602"/>
                  <a:gd name="T15" fmla="*/ 515 h 603"/>
                  <a:gd name="T16" fmla="*/ 602 w 602"/>
                  <a:gd name="T17" fmla="*/ 302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603">
                    <a:moveTo>
                      <a:pt x="602" y="302"/>
                    </a:moveTo>
                    <a:lnTo>
                      <a:pt x="515" y="88"/>
                    </a:lnTo>
                    <a:lnTo>
                      <a:pt x="301" y="0"/>
                    </a:lnTo>
                    <a:lnTo>
                      <a:pt x="88" y="88"/>
                    </a:lnTo>
                    <a:lnTo>
                      <a:pt x="0" y="302"/>
                    </a:lnTo>
                    <a:lnTo>
                      <a:pt x="88" y="515"/>
                    </a:lnTo>
                    <a:lnTo>
                      <a:pt x="301" y="603"/>
                    </a:lnTo>
                    <a:lnTo>
                      <a:pt x="515" y="515"/>
                    </a:lnTo>
                    <a:lnTo>
                      <a:pt x="602" y="30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185" name="Line 333"/>
              <p:cNvSpPr>
                <a:spLocks noChangeShapeType="1"/>
              </p:cNvSpPr>
              <p:nvPr/>
            </p:nvSpPr>
            <p:spPr bwMode="auto">
              <a:xfrm>
                <a:off x="2268" y="1374"/>
                <a:ext cx="99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6" name="Line 332"/>
              <p:cNvSpPr>
                <a:spLocks noChangeShapeType="1"/>
              </p:cNvSpPr>
              <p:nvPr/>
            </p:nvSpPr>
            <p:spPr bwMode="auto">
              <a:xfrm flipH="1">
                <a:off x="2268" y="1441"/>
                <a:ext cx="4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7" name="Line 331"/>
              <p:cNvSpPr>
                <a:spLocks noChangeShapeType="1"/>
              </p:cNvSpPr>
              <p:nvPr/>
            </p:nvSpPr>
            <p:spPr bwMode="auto">
              <a:xfrm flipV="1">
                <a:off x="2268" y="1341"/>
                <a:ext cx="0" cy="10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8" name="Line 330"/>
              <p:cNvSpPr>
                <a:spLocks noChangeShapeType="1"/>
              </p:cNvSpPr>
              <p:nvPr/>
            </p:nvSpPr>
            <p:spPr bwMode="auto">
              <a:xfrm flipV="1">
                <a:off x="2314" y="1441"/>
                <a:ext cx="0" cy="5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89" name="Line 329"/>
              <p:cNvSpPr>
                <a:spLocks noChangeShapeType="1"/>
              </p:cNvSpPr>
              <p:nvPr/>
            </p:nvSpPr>
            <p:spPr bwMode="auto">
              <a:xfrm flipV="1">
                <a:off x="2291" y="1441"/>
                <a:ext cx="0" cy="5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0" name="Line 328"/>
              <p:cNvSpPr>
                <a:spLocks noChangeShapeType="1"/>
              </p:cNvSpPr>
              <p:nvPr/>
            </p:nvSpPr>
            <p:spPr bwMode="auto">
              <a:xfrm flipH="1">
                <a:off x="2291" y="1441"/>
                <a:ext cx="2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1" name="Line 327"/>
              <p:cNvSpPr>
                <a:spLocks noChangeShapeType="1"/>
              </p:cNvSpPr>
              <p:nvPr/>
            </p:nvSpPr>
            <p:spPr bwMode="auto">
              <a:xfrm>
                <a:off x="2291" y="1441"/>
                <a:ext cx="0" cy="5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2" name="Line 326"/>
              <p:cNvSpPr>
                <a:spLocks noChangeShapeType="1"/>
              </p:cNvSpPr>
              <p:nvPr/>
            </p:nvSpPr>
            <p:spPr bwMode="auto">
              <a:xfrm flipV="1">
                <a:off x="2291" y="1441"/>
                <a:ext cx="4" cy="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3" name="Line 325"/>
              <p:cNvSpPr>
                <a:spLocks noChangeShapeType="1"/>
              </p:cNvSpPr>
              <p:nvPr/>
            </p:nvSpPr>
            <p:spPr bwMode="auto">
              <a:xfrm flipV="1">
                <a:off x="2291" y="1441"/>
                <a:ext cx="11" cy="1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4" name="Line 324"/>
              <p:cNvSpPr>
                <a:spLocks noChangeShapeType="1"/>
              </p:cNvSpPr>
              <p:nvPr/>
            </p:nvSpPr>
            <p:spPr bwMode="auto">
              <a:xfrm flipV="1">
                <a:off x="2291" y="1441"/>
                <a:ext cx="17" cy="1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5" name="Line 323"/>
              <p:cNvSpPr>
                <a:spLocks noChangeShapeType="1"/>
              </p:cNvSpPr>
              <p:nvPr/>
            </p:nvSpPr>
            <p:spPr bwMode="auto">
              <a:xfrm flipV="1">
                <a:off x="2291" y="144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6" name="Line 322"/>
              <p:cNvSpPr>
                <a:spLocks noChangeShapeType="1"/>
              </p:cNvSpPr>
              <p:nvPr/>
            </p:nvSpPr>
            <p:spPr bwMode="auto">
              <a:xfrm flipV="1">
                <a:off x="2291" y="14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7" name="Line 321"/>
              <p:cNvSpPr>
                <a:spLocks noChangeShapeType="1"/>
              </p:cNvSpPr>
              <p:nvPr/>
            </p:nvSpPr>
            <p:spPr bwMode="auto">
              <a:xfrm flipV="1">
                <a:off x="2291" y="145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8" name="Line 320"/>
              <p:cNvSpPr>
                <a:spLocks noChangeShapeType="1"/>
              </p:cNvSpPr>
              <p:nvPr/>
            </p:nvSpPr>
            <p:spPr bwMode="auto">
              <a:xfrm flipV="1">
                <a:off x="2291" y="146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199" name="Line 319"/>
              <p:cNvSpPr>
                <a:spLocks noChangeShapeType="1"/>
              </p:cNvSpPr>
              <p:nvPr/>
            </p:nvSpPr>
            <p:spPr bwMode="auto">
              <a:xfrm flipV="1">
                <a:off x="2291" y="146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0" name="Line 318"/>
              <p:cNvSpPr>
                <a:spLocks noChangeShapeType="1"/>
              </p:cNvSpPr>
              <p:nvPr/>
            </p:nvSpPr>
            <p:spPr bwMode="auto">
              <a:xfrm flipV="1">
                <a:off x="2291" y="14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1" name="Line 317"/>
              <p:cNvSpPr>
                <a:spLocks noChangeShapeType="1"/>
              </p:cNvSpPr>
              <p:nvPr/>
            </p:nvSpPr>
            <p:spPr bwMode="auto">
              <a:xfrm flipV="1">
                <a:off x="2291" y="148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2" name="Line 316"/>
              <p:cNvSpPr>
                <a:spLocks noChangeShapeType="1"/>
              </p:cNvSpPr>
              <p:nvPr/>
            </p:nvSpPr>
            <p:spPr bwMode="auto">
              <a:xfrm flipV="1">
                <a:off x="2291" y="14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3" name="Line 315"/>
              <p:cNvSpPr>
                <a:spLocks noChangeShapeType="1"/>
              </p:cNvSpPr>
              <p:nvPr/>
            </p:nvSpPr>
            <p:spPr bwMode="auto">
              <a:xfrm flipV="1">
                <a:off x="2291" y="14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4" name="Line 314"/>
              <p:cNvSpPr>
                <a:spLocks noChangeShapeType="1"/>
              </p:cNvSpPr>
              <p:nvPr/>
            </p:nvSpPr>
            <p:spPr bwMode="auto">
              <a:xfrm flipV="1">
                <a:off x="2291" y="150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5" name="Line 313"/>
              <p:cNvSpPr>
                <a:spLocks noChangeShapeType="1"/>
              </p:cNvSpPr>
              <p:nvPr/>
            </p:nvSpPr>
            <p:spPr bwMode="auto">
              <a:xfrm flipV="1">
                <a:off x="2291" y="15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6" name="Line 312"/>
              <p:cNvSpPr>
                <a:spLocks noChangeShapeType="1"/>
              </p:cNvSpPr>
              <p:nvPr/>
            </p:nvSpPr>
            <p:spPr bwMode="auto">
              <a:xfrm flipV="1">
                <a:off x="2291" y="151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7" name="Line 311"/>
              <p:cNvSpPr>
                <a:spLocks noChangeShapeType="1"/>
              </p:cNvSpPr>
              <p:nvPr/>
            </p:nvSpPr>
            <p:spPr bwMode="auto">
              <a:xfrm flipV="1">
                <a:off x="2291" y="151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8" name="Line 310"/>
              <p:cNvSpPr>
                <a:spLocks noChangeShapeType="1"/>
              </p:cNvSpPr>
              <p:nvPr/>
            </p:nvSpPr>
            <p:spPr bwMode="auto">
              <a:xfrm flipV="1">
                <a:off x="2291" y="15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09" name="Line 309"/>
              <p:cNvSpPr>
                <a:spLocks noChangeShapeType="1"/>
              </p:cNvSpPr>
              <p:nvPr/>
            </p:nvSpPr>
            <p:spPr bwMode="auto">
              <a:xfrm flipV="1">
                <a:off x="2291" y="153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0" name="Line 308"/>
              <p:cNvSpPr>
                <a:spLocks noChangeShapeType="1"/>
              </p:cNvSpPr>
              <p:nvPr/>
            </p:nvSpPr>
            <p:spPr bwMode="auto">
              <a:xfrm flipV="1">
                <a:off x="2291" y="15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1" name="Line 307"/>
              <p:cNvSpPr>
                <a:spLocks noChangeShapeType="1"/>
              </p:cNvSpPr>
              <p:nvPr/>
            </p:nvSpPr>
            <p:spPr bwMode="auto">
              <a:xfrm flipV="1">
                <a:off x="2291" y="154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2" name="Line 306"/>
              <p:cNvSpPr>
                <a:spLocks noChangeShapeType="1"/>
              </p:cNvSpPr>
              <p:nvPr/>
            </p:nvSpPr>
            <p:spPr bwMode="auto">
              <a:xfrm flipV="1">
                <a:off x="2291" y="155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3" name="Line 305"/>
              <p:cNvSpPr>
                <a:spLocks noChangeShapeType="1"/>
              </p:cNvSpPr>
              <p:nvPr/>
            </p:nvSpPr>
            <p:spPr bwMode="auto">
              <a:xfrm flipV="1">
                <a:off x="2291" y="155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4" name="Line 304"/>
              <p:cNvSpPr>
                <a:spLocks noChangeShapeType="1"/>
              </p:cNvSpPr>
              <p:nvPr/>
            </p:nvSpPr>
            <p:spPr bwMode="auto">
              <a:xfrm flipV="1">
                <a:off x="2291" y="156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5" name="Line 303"/>
              <p:cNvSpPr>
                <a:spLocks noChangeShapeType="1"/>
              </p:cNvSpPr>
              <p:nvPr/>
            </p:nvSpPr>
            <p:spPr bwMode="auto">
              <a:xfrm flipV="1">
                <a:off x="2291" y="157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6" name="Line 302"/>
              <p:cNvSpPr>
                <a:spLocks noChangeShapeType="1"/>
              </p:cNvSpPr>
              <p:nvPr/>
            </p:nvSpPr>
            <p:spPr bwMode="auto">
              <a:xfrm flipV="1">
                <a:off x="2291" y="157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7" name="Line 301"/>
              <p:cNvSpPr>
                <a:spLocks noChangeShapeType="1"/>
              </p:cNvSpPr>
              <p:nvPr/>
            </p:nvSpPr>
            <p:spPr bwMode="auto">
              <a:xfrm flipV="1">
                <a:off x="2291" y="158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8" name="Line 300"/>
              <p:cNvSpPr>
                <a:spLocks noChangeShapeType="1"/>
              </p:cNvSpPr>
              <p:nvPr/>
            </p:nvSpPr>
            <p:spPr bwMode="auto">
              <a:xfrm flipV="1">
                <a:off x="2291" y="159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19" name="Line 299"/>
              <p:cNvSpPr>
                <a:spLocks noChangeShapeType="1"/>
              </p:cNvSpPr>
              <p:nvPr/>
            </p:nvSpPr>
            <p:spPr bwMode="auto">
              <a:xfrm flipV="1">
                <a:off x="2291" y="159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0" name="Line 298"/>
              <p:cNvSpPr>
                <a:spLocks noChangeShapeType="1"/>
              </p:cNvSpPr>
              <p:nvPr/>
            </p:nvSpPr>
            <p:spPr bwMode="auto">
              <a:xfrm flipV="1">
                <a:off x="2291" y="160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1" name="Line 297"/>
              <p:cNvSpPr>
                <a:spLocks noChangeShapeType="1"/>
              </p:cNvSpPr>
              <p:nvPr/>
            </p:nvSpPr>
            <p:spPr bwMode="auto">
              <a:xfrm flipV="1">
                <a:off x="2291" y="161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2" name="Line 296"/>
              <p:cNvSpPr>
                <a:spLocks noChangeShapeType="1"/>
              </p:cNvSpPr>
              <p:nvPr/>
            </p:nvSpPr>
            <p:spPr bwMode="auto">
              <a:xfrm flipV="1">
                <a:off x="2291" y="161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223" name="Line 295"/>
              <p:cNvSpPr>
                <a:spLocks noChangeShapeType="1"/>
              </p:cNvSpPr>
              <p:nvPr/>
            </p:nvSpPr>
            <p:spPr bwMode="auto">
              <a:xfrm flipV="1">
                <a:off x="2291" y="162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2740" name="Group 93"/>
            <p:cNvGrpSpPr/>
            <p:nvPr/>
          </p:nvGrpSpPr>
          <p:grpSpPr bwMode="auto">
            <a:xfrm>
              <a:off x="1309" y="1163"/>
              <a:ext cx="1970" cy="871"/>
              <a:chOff x="1309" y="1163"/>
              <a:chExt cx="1970" cy="871"/>
            </a:xfrm>
          </p:grpSpPr>
          <p:sp>
            <p:nvSpPr>
              <p:cNvPr id="2824" name="Line 293"/>
              <p:cNvSpPr>
                <a:spLocks noChangeShapeType="1"/>
              </p:cNvSpPr>
              <p:nvPr/>
            </p:nvSpPr>
            <p:spPr bwMode="auto">
              <a:xfrm flipV="1">
                <a:off x="2291" y="162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25" name="Line 292"/>
              <p:cNvSpPr>
                <a:spLocks noChangeShapeType="1"/>
              </p:cNvSpPr>
              <p:nvPr/>
            </p:nvSpPr>
            <p:spPr bwMode="auto">
              <a:xfrm flipV="1">
                <a:off x="2291" y="163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26" name="Line 291"/>
              <p:cNvSpPr>
                <a:spLocks noChangeShapeType="1"/>
              </p:cNvSpPr>
              <p:nvPr/>
            </p:nvSpPr>
            <p:spPr bwMode="auto">
              <a:xfrm flipV="1">
                <a:off x="2291" y="164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27" name="Line 290"/>
              <p:cNvSpPr>
                <a:spLocks noChangeShapeType="1"/>
              </p:cNvSpPr>
              <p:nvPr/>
            </p:nvSpPr>
            <p:spPr bwMode="auto">
              <a:xfrm flipV="1">
                <a:off x="2291" y="16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28" name="Line 289"/>
              <p:cNvSpPr>
                <a:spLocks noChangeShapeType="1"/>
              </p:cNvSpPr>
              <p:nvPr/>
            </p:nvSpPr>
            <p:spPr bwMode="auto">
              <a:xfrm flipV="1">
                <a:off x="2291" y="165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29" name="Line 288"/>
              <p:cNvSpPr>
                <a:spLocks noChangeShapeType="1"/>
              </p:cNvSpPr>
              <p:nvPr/>
            </p:nvSpPr>
            <p:spPr bwMode="auto">
              <a:xfrm flipV="1">
                <a:off x="2291" y="166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0" name="Line 287"/>
              <p:cNvSpPr>
                <a:spLocks noChangeShapeType="1"/>
              </p:cNvSpPr>
              <p:nvPr/>
            </p:nvSpPr>
            <p:spPr bwMode="auto">
              <a:xfrm flipV="1">
                <a:off x="2291" y="166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1" name="Line 286"/>
              <p:cNvSpPr>
                <a:spLocks noChangeShapeType="1"/>
              </p:cNvSpPr>
              <p:nvPr/>
            </p:nvSpPr>
            <p:spPr bwMode="auto">
              <a:xfrm flipV="1">
                <a:off x="2291" y="16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2" name="Line 285"/>
              <p:cNvSpPr>
                <a:spLocks noChangeShapeType="1"/>
              </p:cNvSpPr>
              <p:nvPr/>
            </p:nvSpPr>
            <p:spPr bwMode="auto">
              <a:xfrm flipV="1">
                <a:off x="2291" y="168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3" name="Line 284"/>
              <p:cNvSpPr>
                <a:spLocks noChangeShapeType="1"/>
              </p:cNvSpPr>
              <p:nvPr/>
            </p:nvSpPr>
            <p:spPr bwMode="auto">
              <a:xfrm flipV="1">
                <a:off x="2291" y="16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4" name="Line 283"/>
              <p:cNvSpPr>
                <a:spLocks noChangeShapeType="1"/>
              </p:cNvSpPr>
              <p:nvPr/>
            </p:nvSpPr>
            <p:spPr bwMode="auto">
              <a:xfrm flipV="1">
                <a:off x="2291" y="16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5" name="Line 282"/>
              <p:cNvSpPr>
                <a:spLocks noChangeShapeType="1"/>
              </p:cNvSpPr>
              <p:nvPr/>
            </p:nvSpPr>
            <p:spPr bwMode="auto">
              <a:xfrm flipV="1">
                <a:off x="2291" y="170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6" name="Line 281"/>
              <p:cNvSpPr>
                <a:spLocks noChangeShapeType="1"/>
              </p:cNvSpPr>
              <p:nvPr/>
            </p:nvSpPr>
            <p:spPr bwMode="auto">
              <a:xfrm flipV="1">
                <a:off x="2291" y="17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7" name="Line 280"/>
              <p:cNvSpPr>
                <a:spLocks noChangeShapeType="1"/>
              </p:cNvSpPr>
              <p:nvPr/>
            </p:nvSpPr>
            <p:spPr bwMode="auto">
              <a:xfrm flipV="1">
                <a:off x="2291" y="171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8" name="Line 279"/>
              <p:cNvSpPr>
                <a:spLocks noChangeShapeType="1"/>
              </p:cNvSpPr>
              <p:nvPr/>
            </p:nvSpPr>
            <p:spPr bwMode="auto">
              <a:xfrm flipV="1">
                <a:off x="2291" y="17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39" name="Line 278"/>
              <p:cNvSpPr>
                <a:spLocks noChangeShapeType="1"/>
              </p:cNvSpPr>
              <p:nvPr/>
            </p:nvSpPr>
            <p:spPr bwMode="auto">
              <a:xfrm flipV="1">
                <a:off x="2291" y="17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0" name="Line 277"/>
              <p:cNvSpPr>
                <a:spLocks noChangeShapeType="1"/>
              </p:cNvSpPr>
              <p:nvPr/>
            </p:nvSpPr>
            <p:spPr bwMode="auto">
              <a:xfrm flipV="1">
                <a:off x="2291" y="173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1" name="Line 276"/>
              <p:cNvSpPr>
                <a:spLocks noChangeShapeType="1"/>
              </p:cNvSpPr>
              <p:nvPr/>
            </p:nvSpPr>
            <p:spPr bwMode="auto">
              <a:xfrm flipV="1">
                <a:off x="2291" y="17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2" name="Line 275"/>
              <p:cNvSpPr>
                <a:spLocks noChangeShapeType="1"/>
              </p:cNvSpPr>
              <p:nvPr/>
            </p:nvSpPr>
            <p:spPr bwMode="auto">
              <a:xfrm flipV="1">
                <a:off x="2291" y="174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3" name="Line 274"/>
              <p:cNvSpPr>
                <a:spLocks noChangeShapeType="1"/>
              </p:cNvSpPr>
              <p:nvPr/>
            </p:nvSpPr>
            <p:spPr bwMode="auto">
              <a:xfrm flipV="1">
                <a:off x="2291" y="175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4" name="Line 273"/>
              <p:cNvSpPr>
                <a:spLocks noChangeShapeType="1"/>
              </p:cNvSpPr>
              <p:nvPr/>
            </p:nvSpPr>
            <p:spPr bwMode="auto">
              <a:xfrm flipV="1">
                <a:off x="2291" y="175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5" name="Line 272"/>
              <p:cNvSpPr>
                <a:spLocks noChangeShapeType="1"/>
              </p:cNvSpPr>
              <p:nvPr/>
            </p:nvSpPr>
            <p:spPr bwMode="auto">
              <a:xfrm flipV="1">
                <a:off x="2291" y="176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6" name="Line 271"/>
              <p:cNvSpPr>
                <a:spLocks noChangeShapeType="1"/>
              </p:cNvSpPr>
              <p:nvPr/>
            </p:nvSpPr>
            <p:spPr bwMode="auto">
              <a:xfrm flipV="1">
                <a:off x="2291" y="177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7" name="Line 270"/>
              <p:cNvSpPr>
                <a:spLocks noChangeShapeType="1"/>
              </p:cNvSpPr>
              <p:nvPr/>
            </p:nvSpPr>
            <p:spPr bwMode="auto">
              <a:xfrm flipV="1">
                <a:off x="2291" y="177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8" name="Line 269"/>
              <p:cNvSpPr>
                <a:spLocks noChangeShapeType="1"/>
              </p:cNvSpPr>
              <p:nvPr/>
            </p:nvSpPr>
            <p:spPr bwMode="auto">
              <a:xfrm flipV="1">
                <a:off x="2291" y="178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49" name="Line 268"/>
              <p:cNvSpPr>
                <a:spLocks noChangeShapeType="1"/>
              </p:cNvSpPr>
              <p:nvPr/>
            </p:nvSpPr>
            <p:spPr bwMode="auto">
              <a:xfrm flipV="1">
                <a:off x="2291" y="179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0" name="Line 267"/>
              <p:cNvSpPr>
                <a:spLocks noChangeShapeType="1"/>
              </p:cNvSpPr>
              <p:nvPr/>
            </p:nvSpPr>
            <p:spPr bwMode="auto">
              <a:xfrm flipV="1">
                <a:off x="2291" y="179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1" name="Line 266"/>
              <p:cNvSpPr>
                <a:spLocks noChangeShapeType="1"/>
              </p:cNvSpPr>
              <p:nvPr/>
            </p:nvSpPr>
            <p:spPr bwMode="auto">
              <a:xfrm flipV="1">
                <a:off x="2291" y="180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2" name="Line 265"/>
              <p:cNvSpPr>
                <a:spLocks noChangeShapeType="1"/>
              </p:cNvSpPr>
              <p:nvPr/>
            </p:nvSpPr>
            <p:spPr bwMode="auto">
              <a:xfrm flipV="1">
                <a:off x="2291" y="181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3" name="Line 264"/>
              <p:cNvSpPr>
                <a:spLocks noChangeShapeType="1"/>
              </p:cNvSpPr>
              <p:nvPr/>
            </p:nvSpPr>
            <p:spPr bwMode="auto">
              <a:xfrm flipV="1">
                <a:off x="2291" y="181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4" name="Line 263"/>
              <p:cNvSpPr>
                <a:spLocks noChangeShapeType="1"/>
              </p:cNvSpPr>
              <p:nvPr/>
            </p:nvSpPr>
            <p:spPr bwMode="auto">
              <a:xfrm flipV="1">
                <a:off x="2291" y="182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5" name="Line 262"/>
              <p:cNvSpPr>
                <a:spLocks noChangeShapeType="1"/>
              </p:cNvSpPr>
              <p:nvPr/>
            </p:nvSpPr>
            <p:spPr bwMode="auto">
              <a:xfrm flipV="1">
                <a:off x="2291" y="182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6" name="Line 261"/>
              <p:cNvSpPr>
                <a:spLocks noChangeShapeType="1"/>
              </p:cNvSpPr>
              <p:nvPr/>
            </p:nvSpPr>
            <p:spPr bwMode="auto">
              <a:xfrm flipV="1">
                <a:off x="2291" y="183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7" name="Line 260"/>
              <p:cNvSpPr>
                <a:spLocks noChangeShapeType="1"/>
              </p:cNvSpPr>
              <p:nvPr/>
            </p:nvSpPr>
            <p:spPr bwMode="auto">
              <a:xfrm flipV="1">
                <a:off x="2291" y="184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8" name="Line 259"/>
              <p:cNvSpPr>
                <a:spLocks noChangeShapeType="1"/>
              </p:cNvSpPr>
              <p:nvPr/>
            </p:nvSpPr>
            <p:spPr bwMode="auto">
              <a:xfrm flipV="1">
                <a:off x="2291" y="18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59" name="Line 258"/>
              <p:cNvSpPr>
                <a:spLocks noChangeShapeType="1"/>
              </p:cNvSpPr>
              <p:nvPr/>
            </p:nvSpPr>
            <p:spPr bwMode="auto">
              <a:xfrm flipV="1">
                <a:off x="2291" y="185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0" name="Line 257"/>
              <p:cNvSpPr>
                <a:spLocks noChangeShapeType="1"/>
              </p:cNvSpPr>
              <p:nvPr/>
            </p:nvSpPr>
            <p:spPr bwMode="auto">
              <a:xfrm flipV="1">
                <a:off x="2291" y="186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1" name="Line 256"/>
              <p:cNvSpPr>
                <a:spLocks noChangeShapeType="1"/>
              </p:cNvSpPr>
              <p:nvPr/>
            </p:nvSpPr>
            <p:spPr bwMode="auto">
              <a:xfrm flipV="1">
                <a:off x="2291" y="186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2" name="Line 255"/>
              <p:cNvSpPr>
                <a:spLocks noChangeShapeType="1"/>
              </p:cNvSpPr>
              <p:nvPr/>
            </p:nvSpPr>
            <p:spPr bwMode="auto">
              <a:xfrm flipV="1">
                <a:off x="2291" y="18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3" name="Line 254"/>
              <p:cNvSpPr>
                <a:spLocks noChangeShapeType="1"/>
              </p:cNvSpPr>
              <p:nvPr/>
            </p:nvSpPr>
            <p:spPr bwMode="auto">
              <a:xfrm flipV="1">
                <a:off x="2291" y="188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4" name="Line 253"/>
              <p:cNvSpPr>
                <a:spLocks noChangeShapeType="1"/>
              </p:cNvSpPr>
              <p:nvPr/>
            </p:nvSpPr>
            <p:spPr bwMode="auto">
              <a:xfrm flipV="1">
                <a:off x="2291" y="18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5" name="Line 252"/>
              <p:cNvSpPr>
                <a:spLocks noChangeShapeType="1"/>
              </p:cNvSpPr>
              <p:nvPr/>
            </p:nvSpPr>
            <p:spPr bwMode="auto">
              <a:xfrm flipV="1">
                <a:off x="2291" y="18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6" name="Line 251"/>
              <p:cNvSpPr>
                <a:spLocks noChangeShapeType="1"/>
              </p:cNvSpPr>
              <p:nvPr/>
            </p:nvSpPr>
            <p:spPr bwMode="auto">
              <a:xfrm flipV="1">
                <a:off x="2291" y="190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7" name="Line 250"/>
              <p:cNvSpPr>
                <a:spLocks noChangeShapeType="1"/>
              </p:cNvSpPr>
              <p:nvPr/>
            </p:nvSpPr>
            <p:spPr bwMode="auto">
              <a:xfrm flipV="1">
                <a:off x="2291" y="19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8" name="Line 249"/>
              <p:cNvSpPr>
                <a:spLocks noChangeShapeType="1"/>
              </p:cNvSpPr>
              <p:nvPr/>
            </p:nvSpPr>
            <p:spPr bwMode="auto">
              <a:xfrm flipV="1">
                <a:off x="2291" y="191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69" name="Line 248"/>
              <p:cNvSpPr>
                <a:spLocks noChangeShapeType="1"/>
              </p:cNvSpPr>
              <p:nvPr/>
            </p:nvSpPr>
            <p:spPr bwMode="auto">
              <a:xfrm flipV="1">
                <a:off x="2291" y="19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0" name="Line 247"/>
              <p:cNvSpPr>
                <a:spLocks noChangeShapeType="1"/>
              </p:cNvSpPr>
              <p:nvPr/>
            </p:nvSpPr>
            <p:spPr bwMode="auto">
              <a:xfrm flipV="1">
                <a:off x="2291" y="19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1" name="Line 246"/>
              <p:cNvSpPr>
                <a:spLocks noChangeShapeType="1"/>
              </p:cNvSpPr>
              <p:nvPr/>
            </p:nvSpPr>
            <p:spPr bwMode="auto">
              <a:xfrm flipV="1">
                <a:off x="2291" y="193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2" name="Line 245"/>
              <p:cNvSpPr>
                <a:spLocks noChangeShapeType="1"/>
              </p:cNvSpPr>
              <p:nvPr/>
            </p:nvSpPr>
            <p:spPr bwMode="auto">
              <a:xfrm flipV="1">
                <a:off x="2291" y="19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3" name="Line 244"/>
              <p:cNvSpPr>
                <a:spLocks noChangeShapeType="1"/>
              </p:cNvSpPr>
              <p:nvPr/>
            </p:nvSpPr>
            <p:spPr bwMode="auto">
              <a:xfrm flipV="1">
                <a:off x="2291" y="194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4" name="Line 243"/>
              <p:cNvSpPr>
                <a:spLocks noChangeShapeType="1"/>
              </p:cNvSpPr>
              <p:nvPr/>
            </p:nvSpPr>
            <p:spPr bwMode="auto">
              <a:xfrm flipV="1">
                <a:off x="2293" y="1952"/>
                <a:ext cx="21" cy="2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5" name="Line 242"/>
              <p:cNvSpPr>
                <a:spLocks noChangeShapeType="1"/>
              </p:cNvSpPr>
              <p:nvPr/>
            </p:nvSpPr>
            <p:spPr bwMode="auto">
              <a:xfrm flipV="1">
                <a:off x="2299" y="1959"/>
                <a:ext cx="15" cy="1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6" name="Line 241"/>
              <p:cNvSpPr>
                <a:spLocks noChangeShapeType="1"/>
              </p:cNvSpPr>
              <p:nvPr/>
            </p:nvSpPr>
            <p:spPr bwMode="auto">
              <a:xfrm flipV="1">
                <a:off x="2306" y="1965"/>
                <a:ext cx="8" cy="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7" name="Line 240"/>
              <p:cNvSpPr>
                <a:spLocks noChangeShapeType="1"/>
              </p:cNvSpPr>
              <p:nvPr/>
            </p:nvSpPr>
            <p:spPr bwMode="auto">
              <a:xfrm flipV="1">
                <a:off x="2312" y="1971"/>
                <a:ext cx="2" cy="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8" name="Line 239"/>
              <p:cNvSpPr>
                <a:spLocks noChangeShapeType="1"/>
              </p:cNvSpPr>
              <p:nvPr/>
            </p:nvSpPr>
            <p:spPr bwMode="auto">
              <a:xfrm flipH="1" flipV="1">
                <a:off x="2291" y="1970"/>
                <a:ext cx="4"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79" name="Line 238"/>
              <p:cNvSpPr>
                <a:spLocks noChangeShapeType="1"/>
              </p:cNvSpPr>
              <p:nvPr/>
            </p:nvSpPr>
            <p:spPr bwMode="auto">
              <a:xfrm flipH="1" flipV="1">
                <a:off x="2291" y="1963"/>
                <a:ext cx="10" cy="10"/>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0" name="Line 237"/>
              <p:cNvSpPr>
                <a:spLocks noChangeShapeType="1"/>
              </p:cNvSpPr>
              <p:nvPr/>
            </p:nvSpPr>
            <p:spPr bwMode="auto">
              <a:xfrm flipH="1" flipV="1">
                <a:off x="2291" y="1957"/>
                <a:ext cx="17"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1" name="Line 236"/>
              <p:cNvSpPr>
                <a:spLocks noChangeShapeType="1"/>
              </p:cNvSpPr>
              <p:nvPr/>
            </p:nvSpPr>
            <p:spPr bwMode="auto">
              <a:xfrm flipH="1" flipV="1">
                <a:off x="2291" y="19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2" name="Line 235"/>
              <p:cNvSpPr>
                <a:spLocks noChangeShapeType="1"/>
              </p:cNvSpPr>
              <p:nvPr/>
            </p:nvSpPr>
            <p:spPr bwMode="auto">
              <a:xfrm flipH="1" flipV="1">
                <a:off x="2291" y="19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3" name="Line 234"/>
              <p:cNvSpPr>
                <a:spLocks noChangeShapeType="1"/>
              </p:cNvSpPr>
              <p:nvPr/>
            </p:nvSpPr>
            <p:spPr bwMode="auto">
              <a:xfrm flipH="1" flipV="1">
                <a:off x="2291" y="19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4" name="Line 233"/>
              <p:cNvSpPr>
                <a:spLocks noChangeShapeType="1"/>
              </p:cNvSpPr>
              <p:nvPr/>
            </p:nvSpPr>
            <p:spPr bwMode="auto">
              <a:xfrm flipH="1" flipV="1">
                <a:off x="2291" y="19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5" name="Line 232"/>
              <p:cNvSpPr>
                <a:spLocks noChangeShapeType="1"/>
              </p:cNvSpPr>
              <p:nvPr/>
            </p:nvSpPr>
            <p:spPr bwMode="auto">
              <a:xfrm flipH="1" flipV="1">
                <a:off x="2291" y="19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6" name="Line 231"/>
              <p:cNvSpPr>
                <a:spLocks noChangeShapeType="1"/>
              </p:cNvSpPr>
              <p:nvPr/>
            </p:nvSpPr>
            <p:spPr bwMode="auto">
              <a:xfrm flipH="1" flipV="1">
                <a:off x="2291" y="19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7" name="Line 230"/>
              <p:cNvSpPr>
                <a:spLocks noChangeShapeType="1"/>
              </p:cNvSpPr>
              <p:nvPr/>
            </p:nvSpPr>
            <p:spPr bwMode="auto">
              <a:xfrm flipH="1" flipV="1">
                <a:off x="2291" y="19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8" name="Line 229"/>
              <p:cNvSpPr>
                <a:spLocks noChangeShapeType="1"/>
              </p:cNvSpPr>
              <p:nvPr/>
            </p:nvSpPr>
            <p:spPr bwMode="auto">
              <a:xfrm flipH="1" flipV="1">
                <a:off x="2291" y="19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89" name="Line 228"/>
              <p:cNvSpPr>
                <a:spLocks noChangeShapeType="1"/>
              </p:cNvSpPr>
              <p:nvPr/>
            </p:nvSpPr>
            <p:spPr bwMode="auto">
              <a:xfrm flipH="1" flipV="1">
                <a:off x="2291" y="189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0" name="Line 227"/>
              <p:cNvSpPr>
                <a:spLocks noChangeShapeType="1"/>
              </p:cNvSpPr>
              <p:nvPr/>
            </p:nvSpPr>
            <p:spPr bwMode="auto">
              <a:xfrm flipH="1" flipV="1">
                <a:off x="2291" y="18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1" name="Line 226"/>
              <p:cNvSpPr>
                <a:spLocks noChangeShapeType="1"/>
              </p:cNvSpPr>
              <p:nvPr/>
            </p:nvSpPr>
            <p:spPr bwMode="auto">
              <a:xfrm flipH="1" flipV="1">
                <a:off x="2291" y="188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2" name="Line 225"/>
              <p:cNvSpPr>
                <a:spLocks noChangeShapeType="1"/>
              </p:cNvSpPr>
              <p:nvPr/>
            </p:nvSpPr>
            <p:spPr bwMode="auto">
              <a:xfrm flipH="1" flipV="1">
                <a:off x="2291" y="18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3" name="Line 224"/>
              <p:cNvSpPr>
                <a:spLocks noChangeShapeType="1"/>
              </p:cNvSpPr>
              <p:nvPr/>
            </p:nvSpPr>
            <p:spPr bwMode="auto">
              <a:xfrm flipH="1" flipV="1">
                <a:off x="2291" y="18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4" name="Line 223"/>
              <p:cNvSpPr>
                <a:spLocks noChangeShapeType="1"/>
              </p:cNvSpPr>
              <p:nvPr/>
            </p:nvSpPr>
            <p:spPr bwMode="auto">
              <a:xfrm flipH="1" flipV="1">
                <a:off x="2291" y="18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5" name="Line 222"/>
              <p:cNvSpPr>
                <a:spLocks noChangeShapeType="1"/>
              </p:cNvSpPr>
              <p:nvPr/>
            </p:nvSpPr>
            <p:spPr bwMode="auto">
              <a:xfrm flipH="1" flipV="1">
                <a:off x="2291" y="186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6" name="Line 221"/>
              <p:cNvSpPr>
                <a:spLocks noChangeShapeType="1"/>
              </p:cNvSpPr>
              <p:nvPr/>
            </p:nvSpPr>
            <p:spPr bwMode="auto">
              <a:xfrm flipH="1" flipV="1">
                <a:off x="2291" y="18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7" name="Line 220"/>
              <p:cNvSpPr>
                <a:spLocks noChangeShapeType="1"/>
              </p:cNvSpPr>
              <p:nvPr/>
            </p:nvSpPr>
            <p:spPr bwMode="auto">
              <a:xfrm flipH="1" flipV="1">
                <a:off x="2291" y="184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8" name="Line 219"/>
              <p:cNvSpPr>
                <a:spLocks noChangeShapeType="1"/>
              </p:cNvSpPr>
              <p:nvPr/>
            </p:nvSpPr>
            <p:spPr bwMode="auto">
              <a:xfrm flipH="1" flipV="1">
                <a:off x="2291" y="18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99" name="Line 218"/>
              <p:cNvSpPr>
                <a:spLocks noChangeShapeType="1"/>
              </p:cNvSpPr>
              <p:nvPr/>
            </p:nvSpPr>
            <p:spPr bwMode="auto">
              <a:xfrm flipH="1" flipV="1">
                <a:off x="2291" y="183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0" name="Line 217"/>
              <p:cNvSpPr>
                <a:spLocks noChangeShapeType="1"/>
              </p:cNvSpPr>
              <p:nvPr/>
            </p:nvSpPr>
            <p:spPr bwMode="auto">
              <a:xfrm flipH="1" flipV="1">
                <a:off x="2291" y="182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1" name="Line 216"/>
              <p:cNvSpPr>
                <a:spLocks noChangeShapeType="1"/>
              </p:cNvSpPr>
              <p:nvPr/>
            </p:nvSpPr>
            <p:spPr bwMode="auto">
              <a:xfrm flipH="1" flipV="1">
                <a:off x="2291" y="182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2" name="Line 215"/>
              <p:cNvSpPr>
                <a:spLocks noChangeShapeType="1"/>
              </p:cNvSpPr>
              <p:nvPr/>
            </p:nvSpPr>
            <p:spPr bwMode="auto">
              <a:xfrm flipH="1" flipV="1">
                <a:off x="2291" y="181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3" name="Line 214"/>
              <p:cNvSpPr>
                <a:spLocks noChangeShapeType="1"/>
              </p:cNvSpPr>
              <p:nvPr/>
            </p:nvSpPr>
            <p:spPr bwMode="auto">
              <a:xfrm flipH="1" flipV="1">
                <a:off x="2291" y="180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4" name="Line 213"/>
              <p:cNvSpPr>
                <a:spLocks noChangeShapeType="1"/>
              </p:cNvSpPr>
              <p:nvPr/>
            </p:nvSpPr>
            <p:spPr bwMode="auto">
              <a:xfrm flipH="1" flipV="1">
                <a:off x="2291" y="180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5" name="Line 212"/>
              <p:cNvSpPr>
                <a:spLocks noChangeShapeType="1"/>
              </p:cNvSpPr>
              <p:nvPr/>
            </p:nvSpPr>
            <p:spPr bwMode="auto">
              <a:xfrm flipH="1" flipV="1">
                <a:off x="2291" y="179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6" name="Line 211"/>
              <p:cNvSpPr>
                <a:spLocks noChangeShapeType="1"/>
              </p:cNvSpPr>
              <p:nvPr/>
            </p:nvSpPr>
            <p:spPr bwMode="auto">
              <a:xfrm flipH="1" flipV="1">
                <a:off x="2291" y="178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7" name="Line 210"/>
              <p:cNvSpPr>
                <a:spLocks noChangeShapeType="1"/>
              </p:cNvSpPr>
              <p:nvPr/>
            </p:nvSpPr>
            <p:spPr bwMode="auto">
              <a:xfrm flipH="1" flipV="1">
                <a:off x="2291" y="178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8" name="Line 209"/>
              <p:cNvSpPr>
                <a:spLocks noChangeShapeType="1"/>
              </p:cNvSpPr>
              <p:nvPr/>
            </p:nvSpPr>
            <p:spPr bwMode="auto">
              <a:xfrm flipH="1" flipV="1">
                <a:off x="2291" y="177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09" name="Line 208"/>
              <p:cNvSpPr>
                <a:spLocks noChangeShapeType="1"/>
              </p:cNvSpPr>
              <p:nvPr/>
            </p:nvSpPr>
            <p:spPr bwMode="auto">
              <a:xfrm flipH="1" flipV="1">
                <a:off x="2291" y="177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0" name="Line 207"/>
              <p:cNvSpPr>
                <a:spLocks noChangeShapeType="1"/>
              </p:cNvSpPr>
              <p:nvPr/>
            </p:nvSpPr>
            <p:spPr bwMode="auto">
              <a:xfrm flipH="1" flipV="1">
                <a:off x="2291" y="176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1" name="Line 206"/>
              <p:cNvSpPr>
                <a:spLocks noChangeShapeType="1"/>
              </p:cNvSpPr>
              <p:nvPr/>
            </p:nvSpPr>
            <p:spPr bwMode="auto">
              <a:xfrm flipH="1" flipV="1">
                <a:off x="2291" y="175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2" name="Line 205"/>
              <p:cNvSpPr>
                <a:spLocks noChangeShapeType="1"/>
              </p:cNvSpPr>
              <p:nvPr/>
            </p:nvSpPr>
            <p:spPr bwMode="auto">
              <a:xfrm flipH="1" flipV="1">
                <a:off x="2291" y="17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3" name="Line 204"/>
              <p:cNvSpPr>
                <a:spLocks noChangeShapeType="1"/>
              </p:cNvSpPr>
              <p:nvPr/>
            </p:nvSpPr>
            <p:spPr bwMode="auto">
              <a:xfrm flipH="1" flipV="1">
                <a:off x="2291" y="17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4" name="Line 203"/>
              <p:cNvSpPr>
                <a:spLocks noChangeShapeType="1"/>
              </p:cNvSpPr>
              <p:nvPr/>
            </p:nvSpPr>
            <p:spPr bwMode="auto">
              <a:xfrm flipH="1" flipV="1">
                <a:off x="2291" y="17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5" name="Line 202"/>
              <p:cNvSpPr>
                <a:spLocks noChangeShapeType="1"/>
              </p:cNvSpPr>
              <p:nvPr/>
            </p:nvSpPr>
            <p:spPr bwMode="auto">
              <a:xfrm flipH="1" flipV="1">
                <a:off x="2291" y="17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6" name="Line 201"/>
              <p:cNvSpPr>
                <a:spLocks noChangeShapeType="1"/>
              </p:cNvSpPr>
              <p:nvPr/>
            </p:nvSpPr>
            <p:spPr bwMode="auto">
              <a:xfrm flipH="1" flipV="1">
                <a:off x="2291" y="17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7" name="Line 200"/>
              <p:cNvSpPr>
                <a:spLocks noChangeShapeType="1"/>
              </p:cNvSpPr>
              <p:nvPr/>
            </p:nvSpPr>
            <p:spPr bwMode="auto">
              <a:xfrm flipH="1" flipV="1">
                <a:off x="2291" y="17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8" name="Line 199"/>
              <p:cNvSpPr>
                <a:spLocks noChangeShapeType="1"/>
              </p:cNvSpPr>
              <p:nvPr/>
            </p:nvSpPr>
            <p:spPr bwMode="auto">
              <a:xfrm flipH="1" flipV="1">
                <a:off x="2291" y="17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19" name="Line 198"/>
              <p:cNvSpPr>
                <a:spLocks noChangeShapeType="1"/>
              </p:cNvSpPr>
              <p:nvPr/>
            </p:nvSpPr>
            <p:spPr bwMode="auto">
              <a:xfrm flipH="1" flipV="1">
                <a:off x="2291" y="17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0" name="Line 197"/>
              <p:cNvSpPr>
                <a:spLocks noChangeShapeType="1"/>
              </p:cNvSpPr>
              <p:nvPr/>
            </p:nvSpPr>
            <p:spPr bwMode="auto">
              <a:xfrm flipH="1" flipV="1">
                <a:off x="2291" y="169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1" name="Line 196"/>
              <p:cNvSpPr>
                <a:spLocks noChangeShapeType="1"/>
              </p:cNvSpPr>
              <p:nvPr/>
            </p:nvSpPr>
            <p:spPr bwMode="auto">
              <a:xfrm flipH="1" flipV="1">
                <a:off x="2291" y="16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2" name="Line 195"/>
              <p:cNvSpPr>
                <a:spLocks noChangeShapeType="1"/>
              </p:cNvSpPr>
              <p:nvPr/>
            </p:nvSpPr>
            <p:spPr bwMode="auto">
              <a:xfrm flipH="1" flipV="1">
                <a:off x="2291" y="168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3" name="Line 194"/>
              <p:cNvSpPr>
                <a:spLocks noChangeShapeType="1"/>
              </p:cNvSpPr>
              <p:nvPr/>
            </p:nvSpPr>
            <p:spPr bwMode="auto">
              <a:xfrm flipH="1" flipV="1">
                <a:off x="2291" y="16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4" name="Line 193"/>
              <p:cNvSpPr>
                <a:spLocks noChangeShapeType="1"/>
              </p:cNvSpPr>
              <p:nvPr/>
            </p:nvSpPr>
            <p:spPr bwMode="auto">
              <a:xfrm flipH="1" flipV="1">
                <a:off x="2291" y="16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5" name="Line 192"/>
              <p:cNvSpPr>
                <a:spLocks noChangeShapeType="1"/>
              </p:cNvSpPr>
              <p:nvPr/>
            </p:nvSpPr>
            <p:spPr bwMode="auto">
              <a:xfrm flipH="1" flipV="1">
                <a:off x="2291" y="16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6" name="Line 191"/>
              <p:cNvSpPr>
                <a:spLocks noChangeShapeType="1"/>
              </p:cNvSpPr>
              <p:nvPr/>
            </p:nvSpPr>
            <p:spPr bwMode="auto">
              <a:xfrm flipH="1" flipV="1">
                <a:off x="2291" y="166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7" name="Line 190"/>
              <p:cNvSpPr>
                <a:spLocks noChangeShapeType="1"/>
              </p:cNvSpPr>
              <p:nvPr/>
            </p:nvSpPr>
            <p:spPr bwMode="auto">
              <a:xfrm flipH="1" flipV="1">
                <a:off x="2291" y="16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8" name="Line 189"/>
              <p:cNvSpPr>
                <a:spLocks noChangeShapeType="1"/>
              </p:cNvSpPr>
              <p:nvPr/>
            </p:nvSpPr>
            <p:spPr bwMode="auto">
              <a:xfrm flipH="1" flipV="1">
                <a:off x="2291" y="164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29" name="Line 188"/>
              <p:cNvSpPr>
                <a:spLocks noChangeShapeType="1"/>
              </p:cNvSpPr>
              <p:nvPr/>
            </p:nvSpPr>
            <p:spPr bwMode="auto">
              <a:xfrm flipH="1" flipV="1">
                <a:off x="2291" y="16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0" name="Line 187"/>
              <p:cNvSpPr>
                <a:spLocks noChangeShapeType="1"/>
              </p:cNvSpPr>
              <p:nvPr/>
            </p:nvSpPr>
            <p:spPr bwMode="auto">
              <a:xfrm flipH="1" flipV="1">
                <a:off x="2291" y="163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1" name="Line 186"/>
              <p:cNvSpPr>
                <a:spLocks noChangeShapeType="1"/>
              </p:cNvSpPr>
              <p:nvPr/>
            </p:nvSpPr>
            <p:spPr bwMode="auto">
              <a:xfrm flipH="1" flipV="1">
                <a:off x="2291" y="162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2" name="Line 185"/>
              <p:cNvSpPr>
                <a:spLocks noChangeShapeType="1"/>
              </p:cNvSpPr>
              <p:nvPr/>
            </p:nvSpPr>
            <p:spPr bwMode="auto">
              <a:xfrm flipH="1" flipV="1">
                <a:off x="2291" y="162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3" name="Line 184"/>
              <p:cNvSpPr>
                <a:spLocks noChangeShapeType="1"/>
              </p:cNvSpPr>
              <p:nvPr/>
            </p:nvSpPr>
            <p:spPr bwMode="auto">
              <a:xfrm flipH="1" flipV="1">
                <a:off x="2291" y="161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4" name="Line 183"/>
              <p:cNvSpPr>
                <a:spLocks noChangeShapeType="1"/>
              </p:cNvSpPr>
              <p:nvPr/>
            </p:nvSpPr>
            <p:spPr bwMode="auto">
              <a:xfrm flipH="1" flipV="1">
                <a:off x="2291" y="160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5" name="Line 182"/>
              <p:cNvSpPr>
                <a:spLocks noChangeShapeType="1"/>
              </p:cNvSpPr>
              <p:nvPr/>
            </p:nvSpPr>
            <p:spPr bwMode="auto">
              <a:xfrm flipH="1" flipV="1">
                <a:off x="2291" y="160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6" name="Line 181"/>
              <p:cNvSpPr>
                <a:spLocks noChangeShapeType="1"/>
              </p:cNvSpPr>
              <p:nvPr/>
            </p:nvSpPr>
            <p:spPr bwMode="auto">
              <a:xfrm flipH="1" flipV="1">
                <a:off x="2291" y="159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7" name="Line 180"/>
              <p:cNvSpPr>
                <a:spLocks noChangeShapeType="1"/>
              </p:cNvSpPr>
              <p:nvPr/>
            </p:nvSpPr>
            <p:spPr bwMode="auto">
              <a:xfrm flipH="1" flipV="1">
                <a:off x="2291" y="158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8" name="Line 179"/>
              <p:cNvSpPr>
                <a:spLocks noChangeShapeType="1"/>
              </p:cNvSpPr>
              <p:nvPr/>
            </p:nvSpPr>
            <p:spPr bwMode="auto">
              <a:xfrm flipH="1" flipV="1">
                <a:off x="2291" y="158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39" name="Line 178"/>
              <p:cNvSpPr>
                <a:spLocks noChangeShapeType="1"/>
              </p:cNvSpPr>
              <p:nvPr/>
            </p:nvSpPr>
            <p:spPr bwMode="auto">
              <a:xfrm flipH="1" flipV="1">
                <a:off x="2291" y="157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0" name="Line 177"/>
              <p:cNvSpPr>
                <a:spLocks noChangeShapeType="1"/>
              </p:cNvSpPr>
              <p:nvPr/>
            </p:nvSpPr>
            <p:spPr bwMode="auto">
              <a:xfrm flipH="1" flipV="1">
                <a:off x="2291" y="156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1" name="Line 176"/>
              <p:cNvSpPr>
                <a:spLocks noChangeShapeType="1"/>
              </p:cNvSpPr>
              <p:nvPr/>
            </p:nvSpPr>
            <p:spPr bwMode="auto">
              <a:xfrm flipH="1" flipV="1">
                <a:off x="2291" y="156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2" name="Line 175"/>
              <p:cNvSpPr>
                <a:spLocks noChangeShapeType="1"/>
              </p:cNvSpPr>
              <p:nvPr/>
            </p:nvSpPr>
            <p:spPr bwMode="auto">
              <a:xfrm flipH="1" flipV="1">
                <a:off x="2291" y="155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3" name="Line 174"/>
              <p:cNvSpPr>
                <a:spLocks noChangeShapeType="1"/>
              </p:cNvSpPr>
              <p:nvPr/>
            </p:nvSpPr>
            <p:spPr bwMode="auto">
              <a:xfrm flipH="1" flipV="1">
                <a:off x="2291" y="15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4" name="Line 173"/>
              <p:cNvSpPr>
                <a:spLocks noChangeShapeType="1"/>
              </p:cNvSpPr>
              <p:nvPr/>
            </p:nvSpPr>
            <p:spPr bwMode="auto">
              <a:xfrm flipH="1" flipV="1">
                <a:off x="2291" y="15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5" name="Line 172"/>
              <p:cNvSpPr>
                <a:spLocks noChangeShapeType="1"/>
              </p:cNvSpPr>
              <p:nvPr/>
            </p:nvSpPr>
            <p:spPr bwMode="auto">
              <a:xfrm flipH="1" flipV="1">
                <a:off x="2291" y="15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6" name="Line 171"/>
              <p:cNvSpPr>
                <a:spLocks noChangeShapeType="1"/>
              </p:cNvSpPr>
              <p:nvPr/>
            </p:nvSpPr>
            <p:spPr bwMode="auto">
              <a:xfrm flipH="1" flipV="1">
                <a:off x="2291" y="15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7" name="Line 170"/>
              <p:cNvSpPr>
                <a:spLocks noChangeShapeType="1"/>
              </p:cNvSpPr>
              <p:nvPr/>
            </p:nvSpPr>
            <p:spPr bwMode="auto">
              <a:xfrm flipH="1" flipV="1">
                <a:off x="2291" y="15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8" name="Line 169"/>
              <p:cNvSpPr>
                <a:spLocks noChangeShapeType="1"/>
              </p:cNvSpPr>
              <p:nvPr/>
            </p:nvSpPr>
            <p:spPr bwMode="auto">
              <a:xfrm flipH="1" flipV="1">
                <a:off x="2291" y="15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49" name="Line 168"/>
              <p:cNvSpPr>
                <a:spLocks noChangeShapeType="1"/>
              </p:cNvSpPr>
              <p:nvPr/>
            </p:nvSpPr>
            <p:spPr bwMode="auto">
              <a:xfrm flipH="1" flipV="1">
                <a:off x="2291" y="15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0" name="Line 167"/>
              <p:cNvSpPr>
                <a:spLocks noChangeShapeType="1"/>
              </p:cNvSpPr>
              <p:nvPr/>
            </p:nvSpPr>
            <p:spPr bwMode="auto">
              <a:xfrm flipH="1" flipV="1">
                <a:off x="2291" y="15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1" name="Line 166"/>
              <p:cNvSpPr>
                <a:spLocks noChangeShapeType="1"/>
              </p:cNvSpPr>
              <p:nvPr/>
            </p:nvSpPr>
            <p:spPr bwMode="auto">
              <a:xfrm flipH="1" flipV="1">
                <a:off x="2291" y="149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2" name="Line 165"/>
              <p:cNvSpPr>
                <a:spLocks noChangeShapeType="1"/>
              </p:cNvSpPr>
              <p:nvPr/>
            </p:nvSpPr>
            <p:spPr bwMode="auto">
              <a:xfrm flipH="1" flipV="1">
                <a:off x="2291" y="14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3" name="Line 164"/>
              <p:cNvSpPr>
                <a:spLocks noChangeShapeType="1"/>
              </p:cNvSpPr>
              <p:nvPr/>
            </p:nvSpPr>
            <p:spPr bwMode="auto">
              <a:xfrm flipH="1" flipV="1">
                <a:off x="2291" y="148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4" name="Line 163"/>
              <p:cNvSpPr>
                <a:spLocks noChangeShapeType="1"/>
              </p:cNvSpPr>
              <p:nvPr/>
            </p:nvSpPr>
            <p:spPr bwMode="auto">
              <a:xfrm flipH="1" flipV="1">
                <a:off x="2291" y="14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5" name="Line 162"/>
              <p:cNvSpPr>
                <a:spLocks noChangeShapeType="1"/>
              </p:cNvSpPr>
              <p:nvPr/>
            </p:nvSpPr>
            <p:spPr bwMode="auto">
              <a:xfrm flipH="1" flipV="1">
                <a:off x="2291" y="14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6" name="Line 161"/>
              <p:cNvSpPr>
                <a:spLocks noChangeShapeType="1"/>
              </p:cNvSpPr>
              <p:nvPr/>
            </p:nvSpPr>
            <p:spPr bwMode="auto">
              <a:xfrm flipH="1" flipV="1">
                <a:off x="2291" y="14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7" name="Line 160"/>
              <p:cNvSpPr>
                <a:spLocks noChangeShapeType="1"/>
              </p:cNvSpPr>
              <p:nvPr/>
            </p:nvSpPr>
            <p:spPr bwMode="auto">
              <a:xfrm flipH="1" flipV="1">
                <a:off x="2291" y="146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8" name="Line 159"/>
              <p:cNvSpPr>
                <a:spLocks noChangeShapeType="1"/>
              </p:cNvSpPr>
              <p:nvPr/>
            </p:nvSpPr>
            <p:spPr bwMode="auto">
              <a:xfrm flipH="1" flipV="1">
                <a:off x="2291" y="14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59" name="Line 158"/>
              <p:cNvSpPr>
                <a:spLocks noChangeShapeType="1"/>
              </p:cNvSpPr>
              <p:nvPr/>
            </p:nvSpPr>
            <p:spPr bwMode="auto">
              <a:xfrm flipH="1" flipV="1">
                <a:off x="2291" y="144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0" name="Line 157"/>
              <p:cNvSpPr>
                <a:spLocks noChangeShapeType="1"/>
              </p:cNvSpPr>
              <p:nvPr/>
            </p:nvSpPr>
            <p:spPr bwMode="auto">
              <a:xfrm flipH="1" flipV="1">
                <a:off x="2292" y="1441"/>
                <a:ext cx="22" cy="2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1" name="Line 156"/>
              <p:cNvSpPr>
                <a:spLocks noChangeShapeType="1"/>
              </p:cNvSpPr>
              <p:nvPr/>
            </p:nvSpPr>
            <p:spPr bwMode="auto">
              <a:xfrm flipH="1" flipV="1">
                <a:off x="2299" y="1441"/>
                <a:ext cx="15"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2" name="Line 155"/>
              <p:cNvSpPr>
                <a:spLocks noChangeShapeType="1"/>
              </p:cNvSpPr>
              <p:nvPr/>
            </p:nvSpPr>
            <p:spPr bwMode="auto">
              <a:xfrm flipH="1" flipV="1">
                <a:off x="2305" y="1441"/>
                <a:ext cx="9" cy="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3" name="Line 154"/>
              <p:cNvSpPr>
                <a:spLocks noChangeShapeType="1"/>
              </p:cNvSpPr>
              <p:nvPr/>
            </p:nvSpPr>
            <p:spPr bwMode="auto">
              <a:xfrm flipH="1" flipV="1">
                <a:off x="2312" y="1441"/>
                <a:ext cx="2"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4" name="Line 153"/>
              <p:cNvSpPr>
                <a:spLocks noChangeShapeType="1"/>
              </p:cNvSpPr>
              <p:nvPr/>
            </p:nvSpPr>
            <p:spPr bwMode="auto">
              <a:xfrm flipH="1">
                <a:off x="2125" y="1341"/>
                <a:ext cx="14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5" name="Line 152"/>
              <p:cNvSpPr>
                <a:spLocks noChangeShapeType="1"/>
              </p:cNvSpPr>
              <p:nvPr/>
            </p:nvSpPr>
            <p:spPr bwMode="auto">
              <a:xfrm flipV="1">
                <a:off x="2685" y="1197"/>
                <a:ext cx="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6" name="Freeform 151"/>
              <p:cNvSpPr/>
              <p:nvPr/>
            </p:nvSpPr>
            <p:spPr bwMode="auto">
              <a:xfrm>
                <a:off x="2273" y="1295"/>
                <a:ext cx="29" cy="29"/>
              </a:xfrm>
              <a:custGeom>
                <a:avLst/>
                <a:gdLst>
                  <a:gd name="T0" fmla="*/ 0 w 201"/>
                  <a:gd name="T1" fmla="*/ 0 h 201"/>
                  <a:gd name="T2" fmla="*/ 58 w 201"/>
                  <a:gd name="T3" fmla="*/ 142 h 201"/>
                  <a:gd name="T4" fmla="*/ 201 w 201"/>
                  <a:gd name="T5" fmla="*/ 201 h 201"/>
                </a:gdLst>
                <a:ahLst/>
                <a:cxnLst>
                  <a:cxn ang="0">
                    <a:pos x="T0" y="T1"/>
                  </a:cxn>
                  <a:cxn ang="0">
                    <a:pos x="T2" y="T3"/>
                  </a:cxn>
                  <a:cxn ang="0">
                    <a:pos x="T4" y="T5"/>
                  </a:cxn>
                </a:cxnLst>
                <a:rect l="0" t="0" r="r" b="b"/>
                <a:pathLst>
                  <a:path w="201" h="201">
                    <a:moveTo>
                      <a:pt x="0" y="0"/>
                    </a:moveTo>
                    <a:lnTo>
                      <a:pt x="58" y="142"/>
                    </a:lnTo>
                    <a:lnTo>
                      <a:pt x="201" y="201"/>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67" name="Line 150"/>
              <p:cNvSpPr>
                <a:spLocks noChangeShapeType="1"/>
              </p:cNvSpPr>
              <p:nvPr/>
            </p:nvSpPr>
            <p:spPr bwMode="auto">
              <a:xfrm flipV="1">
                <a:off x="2273" y="1220"/>
                <a:ext cx="0" cy="7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68" name="Freeform 149"/>
              <p:cNvSpPr/>
              <p:nvPr/>
            </p:nvSpPr>
            <p:spPr bwMode="auto">
              <a:xfrm>
                <a:off x="2256" y="1312"/>
                <a:ext cx="28" cy="29"/>
              </a:xfrm>
              <a:custGeom>
                <a:avLst/>
                <a:gdLst>
                  <a:gd name="T0" fmla="*/ 0 w 201"/>
                  <a:gd name="T1" fmla="*/ 0 h 201"/>
                  <a:gd name="T2" fmla="*/ 59 w 201"/>
                  <a:gd name="T3" fmla="*/ 142 h 201"/>
                  <a:gd name="T4" fmla="*/ 201 w 201"/>
                  <a:gd name="T5" fmla="*/ 201 h 201"/>
                </a:gdLst>
                <a:ahLst/>
                <a:cxnLst>
                  <a:cxn ang="0">
                    <a:pos x="T0" y="T1"/>
                  </a:cxn>
                  <a:cxn ang="0">
                    <a:pos x="T2" y="T3"/>
                  </a:cxn>
                  <a:cxn ang="0">
                    <a:pos x="T4" y="T5"/>
                  </a:cxn>
                </a:cxnLst>
                <a:rect l="0" t="0" r="r" b="b"/>
                <a:pathLst>
                  <a:path w="201" h="201">
                    <a:moveTo>
                      <a:pt x="0" y="0"/>
                    </a:moveTo>
                    <a:lnTo>
                      <a:pt x="59" y="142"/>
                    </a:lnTo>
                    <a:lnTo>
                      <a:pt x="201" y="201"/>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69" name="Line 148"/>
              <p:cNvSpPr>
                <a:spLocks noChangeShapeType="1"/>
              </p:cNvSpPr>
              <p:nvPr/>
            </p:nvSpPr>
            <p:spPr bwMode="auto">
              <a:xfrm flipV="1">
                <a:off x="2256" y="1220"/>
                <a:ext cx="0" cy="9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70" name="Freeform 147"/>
              <p:cNvSpPr/>
              <p:nvPr/>
            </p:nvSpPr>
            <p:spPr bwMode="auto">
              <a:xfrm>
                <a:off x="2064" y="1163"/>
                <a:ext cx="92" cy="92"/>
              </a:xfrm>
              <a:custGeom>
                <a:avLst/>
                <a:gdLst>
                  <a:gd name="T0" fmla="*/ 644 w 644"/>
                  <a:gd name="T1" fmla="*/ 322 h 644"/>
                  <a:gd name="T2" fmla="*/ 550 w 644"/>
                  <a:gd name="T3" fmla="*/ 94 h 644"/>
                  <a:gd name="T4" fmla="*/ 322 w 644"/>
                  <a:gd name="T5" fmla="*/ 0 h 644"/>
                  <a:gd name="T6" fmla="*/ 95 w 644"/>
                  <a:gd name="T7" fmla="*/ 94 h 644"/>
                  <a:gd name="T8" fmla="*/ 0 w 644"/>
                  <a:gd name="T9" fmla="*/ 322 h 644"/>
                  <a:gd name="T10" fmla="*/ 95 w 644"/>
                  <a:gd name="T11" fmla="*/ 549 h 644"/>
                  <a:gd name="T12" fmla="*/ 322 w 644"/>
                  <a:gd name="T13" fmla="*/ 644 h 644"/>
                  <a:gd name="T14" fmla="*/ 550 w 644"/>
                  <a:gd name="T15" fmla="*/ 549 h 644"/>
                  <a:gd name="T16" fmla="*/ 644 w 644"/>
                  <a:gd name="T17" fmla="*/ 322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644">
                    <a:moveTo>
                      <a:pt x="644" y="322"/>
                    </a:moveTo>
                    <a:lnTo>
                      <a:pt x="550" y="94"/>
                    </a:lnTo>
                    <a:lnTo>
                      <a:pt x="322" y="0"/>
                    </a:lnTo>
                    <a:lnTo>
                      <a:pt x="95" y="94"/>
                    </a:lnTo>
                    <a:lnTo>
                      <a:pt x="0" y="322"/>
                    </a:lnTo>
                    <a:lnTo>
                      <a:pt x="95" y="549"/>
                    </a:lnTo>
                    <a:lnTo>
                      <a:pt x="322" y="644"/>
                    </a:lnTo>
                    <a:lnTo>
                      <a:pt x="550" y="549"/>
                    </a:lnTo>
                    <a:lnTo>
                      <a:pt x="644" y="32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1" name="Freeform 146"/>
              <p:cNvSpPr/>
              <p:nvPr/>
            </p:nvSpPr>
            <p:spPr bwMode="auto">
              <a:xfrm>
                <a:off x="2089" y="1187"/>
                <a:ext cx="43" cy="43"/>
              </a:xfrm>
              <a:custGeom>
                <a:avLst/>
                <a:gdLst>
                  <a:gd name="T0" fmla="*/ 301 w 301"/>
                  <a:gd name="T1" fmla="*/ 152 h 303"/>
                  <a:gd name="T2" fmla="*/ 257 w 301"/>
                  <a:gd name="T3" fmla="*/ 45 h 303"/>
                  <a:gd name="T4" fmla="*/ 150 w 301"/>
                  <a:gd name="T5" fmla="*/ 0 h 303"/>
                  <a:gd name="T6" fmla="*/ 44 w 301"/>
                  <a:gd name="T7" fmla="*/ 45 h 303"/>
                  <a:gd name="T8" fmla="*/ 0 w 301"/>
                  <a:gd name="T9" fmla="*/ 152 h 303"/>
                  <a:gd name="T10" fmla="*/ 44 w 301"/>
                  <a:gd name="T11" fmla="*/ 258 h 303"/>
                  <a:gd name="T12" fmla="*/ 150 w 301"/>
                  <a:gd name="T13" fmla="*/ 303 h 303"/>
                  <a:gd name="T14" fmla="*/ 257 w 301"/>
                  <a:gd name="T15" fmla="*/ 258 h 303"/>
                  <a:gd name="T16" fmla="*/ 301 w 301"/>
                  <a:gd name="T17" fmla="*/ 15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303">
                    <a:moveTo>
                      <a:pt x="301" y="152"/>
                    </a:moveTo>
                    <a:lnTo>
                      <a:pt x="257" y="45"/>
                    </a:lnTo>
                    <a:lnTo>
                      <a:pt x="150" y="0"/>
                    </a:lnTo>
                    <a:lnTo>
                      <a:pt x="44" y="45"/>
                    </a:lnTo>
                    <a:lnTo>
                      <a:pt x="0" y="152"/>
                    </a:lnTo>
                    <a:lnTo>
                      <a:pt x="44" y="258"/>
                    </a:lnTo>
                    <a:lnTo>
                      <a:pt x="150" y="303"/>
                    </a:lnTo>
                    <a:lnTo>
                      <a:pt x="257" y="258"/>
                    </a:lnTo>
                    <a:lnTo>
                      <a:pt x="301" y="15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2" name="Freeform 145"/>
              <p:cNvSpPr/>
              <p:nvPr/>
            </p:nvSpPr>
            <p:spPr bwMode="auto">
              <a:xfrm>
                <a:off x="2198" y="1220"/>
                <a:ext cx="58" cy="57"/>
              </a:xfrm>
              <a:custGeom>
                <a:avLst/>
                <a:gdLst>
                  <a:gd name="T0" fmla="*/ 402 w 402"/>
                  <a:gd name="T1" fmla="*/ 201 h 402"/>
                  <a:gd name="T2" fmla="*/ 343 w 402"/>
                  <a:gd name="T3" fmla="*/ 58 h 402"/>
                  <a:gd name="T4" fmla="*/ 201 w 402"/>
                  <a:gd name="T5" fmla="*/ 0 h 402"/>
                  <a:gd name="T6" fmla="*/ 60 w 402"/>
                  <a:gd name="T7" fmla="*/ 58 h 402"/>
                  <a:gd name="T8" fmla="*/ 0 w 402"/>
                  <a:gd name="T9" fmla="*/ 201 h 402"/>
                  <a:gd name="T10" fmla="*/ 60 w 402"/>
                  <a:gd name="T11" fmla="*/ 343 h 402"/>
                  <a:gd name="T12" fmla="*/ 201 w 402"/>
                  <a:gd name="T13" fmla="*/ 402 h 402"/>
                  <a:gd name="T14" fmla="*/ 343 w 402"/>
                  <a:gd name="T15" fmla="*/ 343 h 402"/>
                  <a:gd name="T16" fmla="*/ 402 w 402"/>
                  <a:gd name="T17" fmla="*/ 20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2">
                    <a:moveTo>
                      <a:pt x="402" y="201"/>
                    </a:moveTo>
                    <a:lnTo>
                      <a:pt x="343" y="58"/>
                    </a:lnTo>
                    <a:lnTo>
                      <a:pt x="201" y="0"/>
                    </a:lnTo>
                    <a:lnTo>
                      <a:pt x="60" y="58"/>
                    </a:lnTo>
                    <a:lnTo>
                      <a:pt x="0" y="201"/>
                    </a:lnTo>
                    <a:lnTo>
                      <a:pt x="60" y="343"/>
                    </a:lnTo>
                    <a:lnTo>
                      <a:pt x="201" y="402"/>
                    </a:lnTo>
                    <a:lnTo>
                      <a:pt x="343" y="343"/>
                    </a:lnTo>
                    <a:lnTo>
                      <a:pt x="402" y="20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3" name="Freeform 144"/>
              <p:cNvSpPr/>
              <p:nvPr/>
            </p:nvSpPr>
            <p:spPr bwMode="auto">
              <a:xfrm>
                <a:off x="2201" y="1223"/>
                <a:ext cx="52" cy="52"/>
              </a:xfrm>
              <a:custGeom>
                <a:avLst/>
                <a:gdLst>
                  <a:gd name="T0" fmla="*/ 362 w 362"/>
                  <a:gd name="T1" fmla="*/ 181 h 362"/>
                  <a:gd name="T2" fmla="*/ 309 w 362"/>
                  <a:gd name="T3" fmla="*/ 53 h 362"/>
                  <a:gd name="T4" fmla="*/ 181 w 362"/>
                  <a:gd name="T5" fmla="*/ 0 h 362"/>
                  <a:gd name="T6" fmla="*/ 53 w 362"/>
                  <a:gd name="T7" fmla="*/ 53 h 362"/>
                  <a:gd name="T8" fmla="*/ 0 w 362"/>
                  <a:gd name="T9" fmla="*/ 181 h 362"/>
                  <a:gd name="T10" fmla="*/ 53 w 362"/>
                  <a:gd name="T11" fmla="*/ 309 h 362"/>
                  <a:gd name="T12" fmla="*/ 181 w 362"/>
                  <a:gd name="T13" fmla="*/ 362 h 362"/>
                  <a:gd name="T14" fmla="*/ 309 w 362"/>
                  <a:gd name="T15" fmla="*/ 309 h 362"/>
                  <a:gd name="T16" fmla="*/ 362 w 362"/>
                  <a:gd name="T17" fmla="*/ 181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 h="362">
                    <a:moveTo>
                      <a:pt x="362" y="181"/>
                    </a:moveTo>
                    <a:lnTo>
                      <a:pt x="309" y="53"/>
                    </a:lnTo>
                    <a:lnTo>
                      <a:pt x="181" y="0"/>
                    </a:lnTo>
                    <a:lnTo>
                      <a:pt x="53" y="53"/>
                    </a:lnTo>
                    <a:lnTo>
                      <a:pt x="0" y="181"/>
                    </a:lnTo>
                    <a:lnTo>
                      <a:pt x="53" y="309"/>
                    </a:lnTo>
                    <a:lnTo>
                      <a:pt x="181" y="362"/>
                    </a:lnTo>
                    <a:lnTo>
                      <a:pt x="309" y="309"/>
                    </a:lnTo>
                    <a:lnTo>
                      <a:pt x="362" y="18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4" name="Freeform 143"/>
              <p:cNvSpPr/>
              <p:nvPr/>
            </p:nvSpPr>
            <p:spPr bwMode="auto">
              <a:xfrm>
                <a:off x="2217" y="1230"/>
                <a:ext cx="20" cy="20"/>
              </a:xfrm>
              <a:custGeom>
                <a:avLst/>
                <a:gdLst>
                  <a:gd name="T0" fmla="*/ 141 w 141"/>
                  <a:gd name="T1" fmla="*/ 70 h 140"/>
                  <a:gd name="T2" fmla="*/ 120 w 141"/>
                  <a:gd name="T3" fmla="*/ 20 h 140"/>
                  <a:gd name="T4" fmla="*/ 70 w 141"/>
                  <a:gd name="T5" fmla="*/ 0 h 140"/>
                  <a:gd name="T6" fmla="*/ 20 w 141"/>
                  <a:gd name="T7" fmla="*/ 20 h 140"/>
                  <a:gd name="T8" fmla="*/ 0 w 141"/>
                  <a:gd name="T9" fmla="*/ 70 h 140"/>
                  <a:gd name="T10" fmla="*/ 20 w 141"/>
                  <a:gd name="T11" fmla="*/ 119 h 140"/>
                  <a:gd name="T12" fmla="*/ 70 w 141"/>
                  <a:gd name="T13" fmla="*/ 140 h 140"/>
                  <a:gd name="T14" fmla="*/ 120 w 141"/>
                  <a:gd name="T15" fmla="*/ 119 h 140"/>
                  <a:gd name="T16" fmla="*/ 141 w 141"/>
                  <a:gd name="T17" fmla="*/ 7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40">
                    <a:moveTo>
                      <a:pt x="141" y="70"/>
                    </a:moveTo>
                    <a:lnTo>
                      <a:pt x="120" y="20"/>
                    </a:lnTo>
                    <a:lnTo>
                      <a:pt x="70" y="0"/>
                    </a:lnTo>
                    <a:lnTo>
                      <a:pt x="20" y="20"/>
                    </a:lnTo>
                    <a:lnTo>
                      <a:pt x="0" y="70"/>
                    </a:lnTo>
                    <a:lnTo>
                      <a:pt x="20" y="119"/>
                    </a:lnTo>
                    <a:lnTo>
                      <a:pt x="70" y="140"/>
                    </a:lnTo>
                    <a:lnTo>
                      <a:pt x="120" y="119"/>
                    </a:lnTo>
                    <a:lnTo>
                      <a:pt x="141" y="7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5" name="Freeform 142"/>
              <p:cNvSpPr/>
              <p:nvPr/>
            </p:nvSpPr>
            <p:spPr bwMode="auto">
              <a:xfrm>
                <a:off x="2218" y="1231"/>
                <a:ext cx="18" cy="18"/>
              </a:xfrm>
              <a:custGeom>
                <a:avLst/>
                <a:gdLst>
                  <a:gd name="T0" fmla="*/ 121 w 121"/>
                  <a:gd name="T1" fmla="*/ 61 h 121"/>
                  <a:gd name="T2" fmla="*/ 103 w 121"/>
                  <a:gd name="T3" fmla="*/ 18 h 121"/>
                  <a:gd name="T4" fmla="*/ 60 w 121"/>
                  <a:gd name="T5" fmla="*/ 0 h 121"/>
                  <a:gd name="T6" fmla="*/ 18 w 121"/>
                  <a:gd name="T7" fmla="*/ 18 h 121"/>
                  <a:gd name="T8" fmla="*/ 0 w 121"/>
                  <a:gd name="T9" fmla="*/ 61 h 121"/>
                  <a:gd name="T10" fmla="*/ 18 w 121"/>
                  <a:gd name="T11" fmla="*/ 103 h 121"/>
                  <a:gd name="T12" fmla="*/ 60 w 121"/>
                  <a:gd name="T13" fmla="*/ 121 h 121"/>
                  <a:gd name="T14" fmla="*/ 103 w 121"/>
                  <a:gd name="T15" fmla="*/ 103 h 121"/>
                  <a:gd name="T16" fmla="*/ 121 w 121"/>
                  <a:gd name="T17"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121">
                    <a:moveTo>
                      <a:pt x="121" y="61"/>
                    </a:moveTo>
                    <a:lnTo>
                      <a:pt x="103" y="18"/>
                    </a:lnTo>
                    <a:lnTo>
                      <a:pt x="60" y="0"/>
                    </a:lnTo>
                    <a:lnTo>
                      <a:pt x="18" y="18"/>
                    </a:lnTo>
                    <a:lnTo>
                      <a:pt x="0" y="61"/>
                    </a:lnTo>
                    <a:lnTo>
                      <a:pt x="18" y="103"/>
                    </a:lnTo>
                    <a:lnTo>
                      <a:pt x="60" y="121"/>
                    </a:lnTo>
                    <a:lnTo>
                      <a:pt x="103" y="103"/>
                    </a:lnTo>
                    <a:lnTo>
                      <a:pt x="121" y="6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6" name="Freeform 141"/>
              <p:cNvSpPr/>
              <p:nvPr/>
            </p:nvSpPr>
            <p:spPr bwMode="auto">
              <a:xfrm>
                <a:off x="2092" y="1190"/>
                <a:ext cx="37" cy="37"/>
              </a:xfrm>
              <a:custGeom>
                <a:avLst/>
                <a:gdLst>
                  <a:gd name="T0" fmla="*/ 261 w 261"/>
                  <a:gd name="T1" fmla="*/ 131 h 261"/>
                  <a:gd name="T2" fmla="*/ 223 w 261"/>
                  <a:gd name="T3" fmla="*/ 38 h 261"/>
                  <a:gd name="T4" fmla="*/ 130 w 261"/>
                  <a:gd name="T5" fmla="*/ 0 h 261"/>
                  <a:gd name="T6" fmla="*/ 38 w 261"/>
                  <a:gd name="T7" fmla="*/ 38 h 261"/>
                  <a:gd name="T8" fmla="*/ 0 w 261"/>
                  <a:gd name="T9" fmla="*/ 131 h 261"/>
                  <a:gd name="T10" fmla="*/ 38 w 261"/>
                  <a:gd name="T11" fmla="*/ 223 h 261"/>
                  <a:gd name="T12" fmla="*/ 130 w 261"/>
                  <a:gd name="T13" fmla="*/ 261 h 261"/>
                  <a:gd name="T14" fmla="*/ 223 w 261"/>
                  <a:gd name="T15" fmla="*/ 223 h 261"/>
                  <a:gd name="T16" fmla="*/ 261 w 261"/>
                  <a:gd name="T17"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261" y="131"/>
                    </a:moveTo>
                    <a:lnTo>
                      <a:pt x="223" y="38"/>
                    </a:lnTo>
                    <a:lnTo>
                      <a:pt x="130" y="0"/>
                    </a:lnTo>
                    <a:lnTo>
                      <a:pt x="38" y="38"/>
                    </a:lnTo>
                    <a:lnTo>
                      <a:pt x="0" y="131"/>
                    </a:lnTo>
                    <a:lnTo>
                      <a:pt x="38" y="223"/>
                    </a:lnTo>
                    <a:lnTo>
                      <a:pt x="130" y="261"/>
                    </a:lnTo>
                    <a:lnTo>
                      <a:pt x="223" y="223"/>
                    </a:lnTo>
                    <a:lnTo>
                      <a:pt x="261" y="13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7" name="Line 140"/>
              <p:cNvSpPr>
                <a:spLocks noChangeShapeType="1"/>
              </p:cNvSpPr>
              <p:nvPr/>
            </p:nvSpPr>
            <p:spPr bwMode="auto">
              <a:xfrm flipH="1">
                <a:off x="2268" y="1347"/>
                <a:ext cx="99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78" name="Freeform 139"/>
              <p:cNvSpPr/>
              <p:nvPr/>
            </p:nvSpPr>
            <p:spPr bwMode="auto">
              <a:xfrm>
                <a:off x="3265" y="1347"/>
                <a:ext cx="14" cy="27"/>
              </a:xfrm>
              <a:custGeom>
                <a:avLst/>
                <a:gdLst>
                  <a:gd name="T0" fmla="*/ 0 w 95"/>
                  <a:gd name="T1" fmla="*/ 191 h 191"/>
                  <a:gd name="T2" fmla="*/ 67 w 95"/>
                  <a:gd name="T3" fmla="*/ 163 h 191"/>
                  <a:gd name="T4" fmla="*/ 95 w 95"/>
                  <a:gd name="T5" fmla="*/ 95 h 191"/>
                  <a:gd name="T6" fmla="*/ 67 w 95"/>
                  <a:gd name="T7" fmla="*/ 28 h 191"/>
                  <a:gd name="T8" fmla="*/ 0 w 95"/>
                  <a:gd name="T9" fmla="*/ 0 h 191"/>
                </a:gdLst>
                <a:ahLst/>
                <a:cxnLst>
                  <a:cxn ang="0">
                    <a:pos x="T0" y="T1"/>
                  </a:cxn>
                  <a:cxn ang="0">
                    <a:pos x="T2" y="T3"/>
                  </a:cxn>
                  <a:cxn ang="0">
                    <a:pos x="T4" y="T5"/>
                  </a:cxn>
                  <a:cxn ang="0">
                    <a:pos x="T6" y="T7"/>
                  </a:cxn>
                  <a:cxn ang="0">
                    <a:pos x="T8" y="T9"/>
                  </a:cxn>
                </a:cxnLst>
                <a:rect l="0" t="0" r="r" b="b"/>
                <a:pathLst>
                  <a:path w="95" h="191">
                    <a:moveTo>
                      <a:pt x="0" y="191"/>
                    </a:moveTo>
                    <a:lnTo>
                      <a:pt x="67" y="163"/>
                    </a:lnTo>
                    <a:lnTo>
                      <a:pt x="95" y="95"/>
                    </a:lnTo>
                    <a:lnTo>
                      <a:pt x="67" y="28"/>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79" name="Line 138"/>
              <p:cNvSpPr>
                <a:spLocks noChangeShapeType="1"/>
              </p:cNvSpPr>
              <p:nvPr/>
            </p:nvSpPr>
            <p:spPr bwMode="auto">
              <a:xfrm>
                <a:off x="2965" y="1315"/>
                <a:ext cx="9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80" name="Line 137"/>
              <p:cNvSpPr>
                <a:spLocks noChangeShapeType="1"/>
              </p:cNvSpPr>
              <p:nvPr/>
            </p:nvSpPr>
            <p:spPr bwMode="auto">
              <a:xfrm>
                <a:off x="2938" y="1301"/>
                <a:ext cx="9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81" name="Line 136"/>
              <p:cNvSpPr>
                <a:spLocks noChangeShapeType="1"/>
              </p:cNvSpPr>
              <p:nvPr/>
            </p:nvSpPr>
            <p:spPr bwMode="auto">
              <a:xfrm>
                <a:off x="2921" y="1292"/>
                <a:ext cx="6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82" name="Line 135"/>
              <p:cNvSpPr>
                <a:spLocks noChangeShapeType="1"/>
              </p:cNvSpPr>
              <p:nvPr/>
            </p:nvSpPr>
            <p:spPr bwMode="auto">
              <a:xfrm>
                <a:off x="2893" y="1278"/>
                <a:ext cx="7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83" name="Line 134"/>
              <p:cNvSpPr>
                <a:spLocks noChangeShapeType="1"/>
              </p:cNvSpPr>
              <p:nvPr/>
            </p:nvSpPr>
            <p:spPr bwMode="auto">
              <a:xfrm>
                <a:off x="2876" y="1269"/>
                <a:ext cx="3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84" name="Line 133"/>
              <p:cNvSpPr>
                <a:spLocks noChangeShapeType="1"/>
              </p:cNvSpPr>
              <p:nvPr/>
            </p:nvSpPr>
            <p:spPr bwMode="auto">
              <a:xfrm>
                <a:off x="2848" y="1255"/>
                <a:ext cx="5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85" name="Line 132"/>
              <p:cNvSpPr>
                <a:spLocks noChangeShapeType="1"/>
              </p:cNvSpPr>
              <p:nvPr/>
            </p:nvSpPr>
            <p:spPr bwMode="auto">
              <a:xfrm>
                <a:off x="2804" y="1232"/>
                <a:ext cx="2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86" name="Freeform 131"/>
              <p:cNvSpPr/>
              <p:nvPr/>
            </p:nvSpPr>
            <p:spPr bwMode="auto">
              <a:xfrm>
                <a:off x="3180" y="1301"/>
                <a:ext cx="7" cy="14"/>
              </a:xfrm>
              <a:custGeom>
                <a:avLst/>
                <a:gdLst>
                  <a:gd name="T0" fmla="*/ 0 w 51"/>
                  <a:gd name="T1" fmla="*/ 100 h 100"/>
                  <a:gd name="T2" fmla="*/ 36 w 51"/>
                  <a:gd name="T3" fmla="*/ 86 h 100"/>
                  <a:gd name="T4" fmla="*/ 51 w 51"/>
                  <a:gd name="T5" fmla="*/ 50 h 100"/>
                  <a:gd name="T6" fmla="*/ 36 w 51"/>
                  <a:gd name="T7" fmla="*/ 14 h 100"/>
                  <a:gd name="T8" fmla="*/ 0 w 51"/>
                  <a:gd name="T9" fmla="*/ 0 h 100"/>
                </a:gdLst>
                <a:ahLst/>
                <a:cxnLst>
                  <a:cxn ang="0">
                    <a:pos x="T0" y="T1"/>
                  </a:cxn>
                  <a:cxn ang="0">
                    <a:pos x="T2" y="T3"/>
                  </a:cxn>
                  <a:cxn ang="0">
                    <a:pos x="T4" y="T5"/>
                  </a:cxn>
                  <a:cxn ang="0">
                    <a:pos x="T6" y="T7"/>
                  </a:cxn>
                  <a:cxn ang="0">
                    <a:pos x="T8" y="T9"/>
                  </a:cxn>
                </a:cxnLst>
                <a:rect l="0" t="0" r="r" b="b"/>
                <a:pathLst>
                  <a:path w="51" h="100">
                    <a:moveTo>
                      <a:pt x="0" y="100"/>
                    </a:moveTo>
                    <a:lnTo>
                      <a:pt x="36" y="86"/>
                    </a:lnTo>
                    <a:lnTo>
                      <a:pt x="51" y="50"/>
                    </a:lnTo>
                    <a:lnTo>
                      <a:pt x="36" y="14"/>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87" name="Freeform 130"/>
              <p:cNvSpPr/>
              <p:nvPr/>
            </p:nvSpPr>
            <p:spPr bwMode="auto">
              <a:xfrm>
                <a:off x="3091" y="1278"/>
                <a:ext cx="7" cy="14"/>
              </a:xfrm>
              <a:custGeom>
                <a:avLst/>
                <a:gdLst>
                  <a:gd name="T0" fmla="*/ 0 w 51"/>
                  <a:gd name="T1" fmla="*/ 100 h 100"/>
                  <a:gd name="T2" fmla="*/ 37 w 51"/>
                  <a:gd name="T3" fmla="*/ 86 h 100"/>
                  <a:gd name="T4" fmla="*/ 51 w 51"/>
                  <a:gd name="T5" fmla="*/ 50 h 100"/>
                  <a:gd name="T6" fmla="*/ 37 w 51"/>
                  <a:gd name="T7" fmla="*/ 14 h 100"/>
                  <a:gd name="T8" fmla="*/ 0 w 51"/>
                  <a:gd name="T9" fmla="*/ 0 h 100"/>
                </a:gdLst>
                <a:ahLst/>
                <a:cxnLst>
                  <a:cxn ang="0">
                    <a:pos x="T0" y="T1"/>
                  </a:cxn>
                  <a:cxn ang="0">
                    <a:pos x="T2" y="T3"/>
                  </a:cxn>
                  <a:cxn ang="0">
                    <a:pos x="T4" y="T5"/>
                  </a:cxn>
                  <a:cxn ang="0">
                    <a:pos x="T6" y="T7"/>
                  </a:cxn>
                  <a:cxn ang="0">
                    <a:pos x="T8" y="T9"/>
                  </a:cxn>
                </a:cxnLst>
                <a:rect l="0" t="0" r="r" b="b"/>
                <a:pathLst>
                  <a:path w="51" h="100">
                    <a:moveTo>
                      <a:pt x="0" y="100"/>
                    </a:moveTo>
                    <a:lnTo>
                      <a:pt x="37" y="86"/>
                    </a:lnTo>
                    <a:lnTo>
                      <a:pt x="51" y="50"/>
                    </a:lnTo>
                    <a:lnTo>
                      <a:pt x="37" y="14"/>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88" name="Freeform 129"/>
              <p:cNvSpPr/>
              <p:nvPr/>
            </p:nvSpPr>
            <p:spPr bwMode="auto">
              <a:xfrm>
                <a:off x="3002" y="1255"/>
                <a:ext cx="7" cy="14"/>
              </a:xfrm>
              <a:custGeom>
                <a:avLst/>
                <a:gdLst>
                  <a:gd name="T0" fmla="*/ 0 w 49"/>
                  <a:gd name="T1" fmla="*/ 100 h 100"/>
                  <a:gd name="T2" fmla="*/ 35 w 49"/>
                  <a:gd name="T3" fmla="*/ 86 h 100"/>
                  <a:gd name="T4" fmla="*/ 49 w 49"/>
                  <a:gd name="T5" fmla="*/ 50 h 100"/>
                  <a:gd name="T6" fmla="*/ 35 w 49"/>
                  <a:gd name="T7" fmla="*/ 14 h 100"/>
                  <a:gd name="T8" fmla="*/ 0 w 49"/>
                  <a:gd name="T9" fmla="*/ 0 h 100"/>
                </a:gdLst>
                <a:ahLst/>
                <a:cxnLst>
                  <a:cxn ang="0">
                    <a:pos x="T0" y="T1"/>
                  </a:cxn>
                  <a:cxn ang="0">
                    <a:pos x="T2" y="T3"/>
                  </a:cxn>
                  <a:cxn ang="0">
                    <a:pos x="T4" y="T5"/>
                  </a:cxn>
                  <a:cxn ang="0">
                    <a:pos x="T6" y="T7"/>
                  </a:cxn>
                  <a:cxn ang="0">
                    <a:pos x="T8" y="T9"/>
                  </a:cxn>
                </a:cxnLst>
                <a:rect l="0" t="0" r="r" b="b"/>
                <a:pathLst>
                  <a:path w="49" h="100">
                    <a:moveTo>
                      <a:pt x="0" y="100"/>
                    </a:moveTo>
                    <a:lnTo>
                      <a:pt x="35" y="86"/>
                    </a:lnTo>
                    <a:lnTo>
                      <a:pt x="49" y="50"/>
                    </a:lnTo>
                    <a:lnTo>
                      <a:pt x="35" y="14"/>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89" name="Freeform 128"/>
              <p:cNvSpPr/>
              <p:nvPr/>
            </p:nvSpPr>
            <p:spPr bwMode="auto">
              <a:xfrm>
                <a:off x="2913" y="1232"/>
                <a:ext cx="7" cy="14"/>
              </a:xfrm>
              <a:custGeom>
                <a:avLst/>
                <a:gdLst>
                  <a:gd name="T0" fmla="*/ 0 w 50"/>
                  <a:gd name="T1" fmla="*/ 100 h 100"/>
                  <a:gd name="T2" fmla="*/ 35 w 50"/>
                  <a:gd name="T3" fmla="*/ 86 h 100"/>
                  <a:gd name="T4" fmla="*/ 50 w 50"/>
                  <a:gd name="T5" fmla="*/ 50 h 100"/>
                  <a:gd name="T6" fmla="*/ 35 w 50"/>
                  <a:gd name="T7" fmla="*/ 15 h 100"/>
                  <a:gd name="T8" fmla="*/ 0 w 50"/>
                  <a:gd name="T9" fmla="*/ 0 h 100"/>
                </a:gdLst>
                <a:ahLst/>
                <a:cxnLst>
                  <a:cxn ang="0">
                    <a:pos x="T0" y="T1"/>
                  </a:cxn>
                  <a:cxn ang="0">
                    <a:pos x="T2" y="T3"/>
                  </a:cxn>
                  <a:cxn ang="0">
                    <a:pos x="T4" y="T5"/>
                  </a:cxn>
                  <a:cxn ang="0">
                    <a:pos x="T6" y="T7"/>
                  </a:cxn>
                  <a:cxn ang="0">
                    <a:pos x="T8" y="T9"/>
                  </a:cxn>
                </a:cxnLst>
                <a:rect l="0" t="0" r="r" b="b"/>
                <a:pathLst>
                  <a:path w="50" h="100">
                    <a:moveTo>
                      <a:pt x="0" y="100"/>
                    </a:moveTo>
                    <a:lnTo>
                      <a:pt x="35" y="86"/>
                    </a:lnTo>
                    <a:lnTo>
                      <a:pt x="50" y="50"/>
                    </a:lnTo>
                    <a:lnTo>
                      <a:pt x="35" y="15"/>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90" name="Line 127"/>
              <p:cNvSpPr>
                <a:spLocks noChangeShapeType="1"/>
              </p:cNvSpPr>
              <p:nvPr/>
            </p:nvSpPr>
            <p:spPr bwMode="auto">
              <a:xfrm>
                <a:off x="2273" y="1232"/>
                <a:ext cx="61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1" name="Line 126"/>
              <p:cNvSpPr>
                <a:spLocks noChangeShapeType="1"/>
              </p:cNvSpPr>
              <p:nvPr/>
            </p:nvSpPr>
            <p:spPr bwMode="auto">
              <a:xfrm>
                <a:off x="2273" y="1246"/>
                <a:ext cx="64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2" name="Line 125"/>
              <p:cNvSpPr>
                <a:spLocks noChangeShapeType="1"/>
              </p:cNvSpPr>
              <p:nvPr/>
            </p:nvSpPr>
            <p:spPr bwMode="auto">
              <a:xfrm>
                <a:off x="2273" y="1255"/>
                <a:ext cx="66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3" name="Line 124"/>
              <p:cNvSpPr>
                <a:spLocks noChangeShapeType="1"/>
              </p:cNvSpPr>
              <p:nvPr/>
            </p:nvSpPr>
            <p:spPr bwMode="auto">
              <a:xfrm>
                <a:off x="2273" y="1269"/>
                <a:ext cx="69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4" name="Line 123"/>
              <p:cNvSpPr>
                <a:spLocks noChangeShapeType="1"/>
              </p:cNvSpPr>
              <p:nvPr/>
            </p:nvSpPr>
            <p:spPr bwMode="auto">
              <a:xfrm>
                <a:off x="2273" y="1278"/>
                <a:ext cx="71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5" name="Line 122"/>
              <p:cNvSpPr>
                <a:spLocks noChangeShapeType="1"/>
              </p:cNvSpPr>
              <p:nvPr/>
            </p:nvSpPr>
            <p:spPr bwMode="auto">
              <a:xfrm>
                <a:off x="2273" y="1292"/>
                <a:ext cx="75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6" name="Line 121"/>
              <p:cNvSpPr>
                <a:spLocks noChangeShapeType="1"/>
              </p:cNvSpPr>
              <p:nvPr/>
            </p:nvSpPr>
            <p:spPr bwMode="auto">
              <a:xfrm>
                <a:off x="2273" y="1301"/>
                <a:ext cx="77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7" name="Line 120"/>
              <p:cNvSpPr>
                <a:spLocks noChangeShapeType="1"/>
              </p:cNvSpPr>
              <p:nvPr/>
            </p:nvSpPr>
            <p:spPr bwMode="auto">
              <a:xfrm>
                <a:off x="2281" y="1315"/>
                <a:ext cx="79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98" name="Freeform 119"/>
              <p:cNvSpPr/>
              <p:nvPr/>
            </p:nvSpPr>
            <p:spPr bwMode="auto">
              <a:xfrm>
                <a:off x="3270" y="1324"/>
                <a:ext cx="9" cy="17"/>
              </a:xfrm>
              <a:custGeom>
                <a:avLst/>
                <a:gdLst>
                  <a:gd name="T0" fmla="*/ 0 w 60"/>
                  <a:gd name="T1" fmla="*/ 121 h 121"/>
                  <a:gd name="T2" fmla="*/ 43 w 60"/>
                  <a:gd name="T3" fmla="*/ 103 h 121"/>
                  <a:gd name="T4" fmla="*/ 60 w 60"/>
                  <a:gd name="T5" fmla="*/ 60 h 121"/>
                  <a:gd name="T6" fmla="*/ 43 w 60"/>
                  <a:gd name="T7" fmla="*/ 18 h 121"/>
                  <a:gd name="T8" fmla="*/ 0 w 60"/>
                  <a:gd name="T9" fmla="*/ 0 h 121"/>
                </a:gdLst>
                <a:ahLst/>
                <a:cxnLst>
                  <a:cxn ang="0">
                    <a:pos x="T0" y="T1"/>
                  </a:cxn>
                  <a:cxn ang="0">
                    <a:pos x="T2" y="T3"/>
                  </a:cxn>
                  <a:cxn ang="0">
                    <a:pos x="T4" y="T5"/>
                  </a:cxn>
                  <a:cxn ang="0">
                    <a:pos x="T6" y="T7"/>
                  </a:cxn>
                  <a:cxn ang="0">
                    <a:pos x="T8" y="T9"/>
                  </a:cxn>
                </a:cxnLst>
                <a:rect l="0" t="0" r="r" b="b"/>
                <a:pathLst>
                  <a:path w="60" h="121">
                    <a:moveTo>
                      <a:pt x="0" y="121"/>
                    </a:moveTo>
                    <a:lnTo>
                      <a:pt x="43" y="103"/>
                    </a:lnTo>
                    <a:lnTo>
                      <a:pt x="60" y="60"/>
                    </a:lnTo>
                    <a:lnTo>
                      <a:pt x="43" y="18"/>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999" name="Freeform 118"/>
              <p:cNvSpPr/>
              <p:nvPr/>
            </p:nvSpPr>
            <p:spPr bwMode="auto">
              <a:xfrm>
                <a:off x="2811" y="1197"/>
                <a:ext cx="11" cy="23"/>
              </a:xfrm>
              <a:custGeom>
                <a:avLst/>
                <a:gdLst>
                  <a:gd name="T0" fmla="*/ 0 w 81"/>
                  <a:gd name="T1" fmla="*/ 161 h 161"/>
                  <a:gd name="T2" fmla="*/ 57 w 81"/>
                  <a:gd name="T3" fmla="*/ 137 h 161"/>
                  <a:gd name="T4" fmla="*/ 81 w 81"/>
                  <a:gd name="T5" fmla="*/ 80 h 161"/>
                  <a:gd name="T6" fmla="*/ 57 w 81"/>
                  <a:gd name="T7" fmla="*/ 22 h 161"/>
                  <a:gd name="T8" fmla="*/ 0 w 81"/>
                  <a:gd name="T9" fmla="*/ 0 h 161"/>
                </a:gdLst>
                <a:ahLst/>
                <a:cxnLst>
                  <a:cxn ang="0">
                    <a:pos x="T0" y="T1"/>
                  </a:cxn>
                  <a:cxn ang="0">
                    <a:pos x="T2" y="T3"/>
                  </a:cxn>
                  <a:cxn ang="0">
                    <a:pos x="T4" y="T5"/>
                  </a:cxn>
                  <a:cxn ang="0">
                    <a:pos x="T6" y="T7"/>
                  </a:cxn>
                  <a:cxn ang="0">
                    <a:pos x="T8" y="T9"/>
                  </a:cxn>
                </a:cxnLst>
                <a:rect l="0" t="0" r="r" b="b"/>
                <a:pathLst>
                  <a:path w="81" h="161">
                    <a:moveTo>
                      <a:pt x="0" y="161"/>
                    </a:moveTo>
                    <a:lnTo>
                      <a:pt x="57" y="137"/>
                    </a:lnTo>
                    <a:lnTo>
                      <a:pt x="81" y="80"/>
                    </a:lnTo>
                    <a:lnTo>
                      <a:pt x="57" y="22"/>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000" name="Line 117"/>
              <p:cNvSpPr>
                <a:spLocks noChangeShapeType="1"/>
              </p:cNvSpPr>
              <p:nvPr/>
            </p:nvSpPr>
            <p:spPr bwMode="auto">
              <a:xfrm>
                <a:off x="2302" y="1324"/>
                <a:ext cx="96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1" name="Line 116"/>
              <p:cNvSpPr>
                <a:spLocks noChangeShapeType="1"/>
              </p:cNvSpPr>
              <p:nvPr/>
            </p:nvSpPr>
            <p:spPr bwMode="auto">
              <a:xfrm>
                <a:off x="2284" y="1341"/>
                <a:ext cx="98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2" name="Line 115"/>
              <p:cNvSpPr>
                <a:spLocks noChangeShapeType="1"/>
              </p:cNvSpPr>
              <p:nvPr/>
            </p:nvSpPr>
            <p:spPr bwMode="auto">
              <a:xfrm>
                <a:off x="2155" y="1220"/>
                <a:ext cx="65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3" name="Line 114"/>
              <p:cNvSpPr>
                <a:spLocks noChangeShapeType="1"/>
              </p:cNvSpPr>
              <p:nvPr/>
            </p:nvSpPr>
            <p:spPr bwMode="auto">
              <a:xfrm>
                <a:off x="2155" y="1197"/>
                <a:ext cx="65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4" name="Line 113"/>
              <p:cNvSpPr>
                <a:spLocks noChangeShapeType="1"/>
              </p:cNvSpPr>
              <p:nvPr/>
            </p:nvSpPr>
            <p:spPr bwMode="auto">
              <a:xfrm flipH="1" flipV="1">
                <a:off x="3079" y="1315"/>
                <a:ext cx="20"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5" name="Line 112"/>
              <p:cNvSpPr>
                <a:spLocks noChangeShapeType="1"/>
              </p:cNvSpPr>
              <p:nvPr/>
            </p:nvSpPr>
            <p:spPr bwMode="auto">
              <a:xfrm flipH="1" flipV="1">
                <a:off x="3066" y="1315"/>
                <a:ext cx="23"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6" name="Line 111"/>
              <p:cNvSpPr>
                <a:spLocks noChangeShapeType="1"/>
              </p:cNvSpPr>
              <p:nvPr/>
            </p:nvSpPr>
            <p:spPr bwMode="auto">
              <a:xfrm>
                <a:off x="2886" y="1232"/>
                <a:ext cx="2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7" name="Line 110"/>
              <p:cNvSpPr>
                <a:spLocks noChangeShapeType="1"/>
              </p:cNvSpPr>
              <p:nvPr/>
            </p:nvSpPr>
            <p:spPr bwMode="auto">
              <a:xfrm flipH="1" flipV="1">
                <a:off x="2821" y="1204"/>
                <a:ext cx="65"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8" name="Line 109"/>
              <p:cNvSpPr>
                <a:spLocks noChangeShapeType="1"/>
              </p:cNvSpPr>
              <p:nvPr/>
            </p:nvSpPr>
            <p:spPr bwMode="auto">
              <a:xfrm>
                <a:off x="2939" y="1255"/>
                <a:ext cx="6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09" name="Line 108"/>
              <p:cNvSpPr>
                <a:spLocks noChangeShapeType="1"/>
              </p:cNvSpPr>
              <p:nvPr/>
            </p:nvSpPr>
            <p:spPr bwMode="auto">
              <a:xfrm>
                <a:off x="2972" y="1269"/>
                <a:ext cx="3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0" name="Line 107"/>
              <p:cNvSpPr>
                <a:spLocks noChangeShapeType="1"/>
              </p:cNvSpPr>
              <p:nvPr/>
            </p:nvSpPr>
            <p:spPr bwMode="auto">
              <a:xfrm>
                <a:off x="2992" y="1278"/>
                <a:ext cx="9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1" name="Line 106"/>
              <p:cNvSpPr>
                <a:spLocks noChangeShapeType="1"/>
              </p:cNvSpPr>
              <p:nvPr/>
            </p:nvSpPr>
            <p:spPr bwMode="auto">
              <a:xfrm>
                <a:off x="3025" y="1292"/>
                <a:ext cx="6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2" name="Line 105"/>
              <p:cNvSpPr>
                <a:spLocks noChangeShapeType="1"/>
              </p:cNvSpPr>
              <p:nvPr/>
            </p:nvSpPr>
            <p:spPr bwMode="auto">
              <a:xfrm>
                <a:off x="3045" y="1301"/>
                <a:ext cx="13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3" name="Line 104"/>
              <p:cNvSpPr>
                <a:spLocks noChangeShapeType="1"/>
              </p:cNvSpPr>
              <p:nvPr/>
            </p:nvSpPr>
            <p:spPr bwMode="auto">
              <a:xfrm>
                <a:off x="3079" y="1315"/>
                <a:ext cx="10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4" name="Line 103"/>
              <p:cNvSpPr>
                <a:spLocks noChangeShapeType="1"/>
              </p:cNvSpPr>
              <p:nvPr/>
            </p:nvSpPr>
            <p:spPr bwMode="auto">
              <a:xfrm>
                <a:off x="3045" y="1301"/>
                <a:ext cx="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5" name="Line 102"/>
              <p:cNvSpPr>
                <a:spLocks noChangeShapeType="1"/>
              </p:cNvSpPr>
              <p:nvPr/>
            </p:nvSpPr>
            <p:spPr bwMode="auto">
              <a:xfrm flipH="1" flipV="1">
                <a:off x="2815" y="1219"/>
                <a:ext cx="32" cy="1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6" name="Line 101"/>
              <p:cNvSpPr>
                <a:spLocks noChangeShapeType="1"/>
              </p:cNvSpPr>
              <p:nvPr/>
            </p:nvSpPr>
            <p:spPr bwMode="auto">
              <a:xfrm flipH="1" flipV="1">
                <a:off x="2917" y="1245"/>
                <a:ext cx="22" cy="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7" name="Line 100"/>
              <p:cNvSpPr>
                <a:spLocks noChangeShapeType="1"/>
              </p:cNvSpPr>
              <p:nvPr/>
            </p:nvSpPr>
            <p:spPr bwMode="auto">
              <a:xfrm flipH="1" flipV="1">
                <a:off x="2945" y="1269"/>
                <a:ext cx="23"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8" name="Line 99"/>
              <p:cNvSpPr>
                <a:spLocks noChangeShapeType="1"/>
              </p:cNvSpPr>
              <p:nvPr/>
            </p:nvSpPr>
            <p:spPr bwMode="auto">
              <a:xfrm flipH="1" flipV="1">
                <a:off x="2972" y="1269"/>
                <a:ext cx="20"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19" name="Line 98"/>
              <p:cNvSpPr>
                <a:spLocks noChangeShapeType="1"/>
              </p:cNvSpPr>
              <p:nvPr/>
            </p:nvSpPr>
            <p:spPr bwMode="auto">
              <a:xfrm flipH="1" flipV="1">
                <a:off x="3006" y="1292"/>
                <a:ext cx="22"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0" name="Line 97"/>
              <p:cNvSpPr>
                <a:spLocks noChangeShapeType="1"/>
              </p:cNvSpPr>
              <p:nvPr/>
            </p:nvSpPr>
            <p:spPr bwMode="auto">
              <a:xfrm flipH="1" flipV="1">
                <a:off x="3025" y="1292"/>
                <a:ext cx="20"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1" name="Line 96"/>
              <p:cNvSpPr>
                <a:spLocks noChangeShapeType="1"/>
              </p:cNvSpPr>
              <p:nvPr/>
            </p:nvSpPr>
            <p:spPr bwMode="auto">
              <a:xfrm>
                <a:off x="3251" y="1374"/>
                <a:ext cx="0" cy="54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2" name="Line 95"/>
              <p:cNvSpPr>
                <a:spLocks noChangeShapeType="1"/>
              </p:cNvSpPr>
              <p:nvPr/>
            </p:nvSpPr>
            <p:spPr bwMode="auto">
              <a:xfrm>
                <a:off x="2125" y="1263"/>
                <a:ext cx="0" cy="77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23" name="Line 94"/>
              <p:cNvSpPr>
                <a:spLocks noChangeShapeType="1"/>
              </p:cNvSpPr>
              <p:nvPr/>
            </p:nvSpPr>
            <p:spPr bwMode="auto">
              <a:xfrm flipH="1">
                <a:off x="1309" y="1263"/>
                <a:ext cx="8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sp>
          <p:nvSpPr>
            <p:cNvPr id="2741" name="Line 92"/>
            <p:cNvSpPr>
              <a:spLocks noChangeShapeType="1"/>
            </p:cNvSpPr>
            <p:nvPr/>
          </p:nvSpPr>
          <p:spPr bwMode="auto">
            <a:xfrm>
              <a:off x="2343" y="1232"/>
              <a:ext cx="53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42" name="Line 91"/>
            <p:cNvSpPr>
              <a:spLocks noChangeShapeType="1"/>
            </p:cNvSpPr>
            <p:nvPr/>
          </p:nvSpPr>
          <p:spPr bwMode="auto">
            <a:xfrm>
              <a:off x="2343" y="1246"/>
              <a:ext cx="55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43" name="Line 90"/>
            <p:cNvSpPr>
              <a:spLocks noChangeShapeType="1"/>
            </p:cNvSpPr>
            <p:nvPr/>
          </p:nvSpPr>
          <p:spPr bwMode="auto">
            <a:xfrm>
              <a:off x="2343" y="1255"/>
              <a:ext cx="57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44" name="Line 89"/>
            <p:cNvSpPr>
              <a:spLocks noChangeShapeType="1"/>
            </p:cNvSpPr>
            <p:nvPr/>
          </p:nvSpPr>
          <p:spPr bwMode="auto">
            <a:xfrm>
              <a:off x="2343" y="1269"/>
              <a:ext cx="60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45" name="Line 88"/>
            <p:cNvSpPr>
              <a:spLocks noChangeShapeType="1"/>
            </p:cNvSpPr>
            <p:nvPr/>
          </p:nvSpPr>
          <p:spPr bwMode="auto">
            <a:xfrm>
              <a:off x="2343" y="1278"/>
              <a:ext cx="62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46" name="Line 87"/>
            <p:cNvSpPr>
              <a:spLocks noChangeShapeType="1"/>
            </p:cNvSpPr>
            <p:nvPr/>
          </p:nvSpPr>
          <p:spPr bwMode="auto">
            <a:xfrm>
              <a:off x="2155" y="1220"/>
              <a:ext cx="65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47" name="Line 86"/>
            <p:cNvSpPr>
              <a:spLocks noChangeShapeType="1"/>
            </p:cNvSpPr>
            <p:nvPr/>
          </p:nvSpPr>
          <p:spPr bwMode="auto">
            <a:xfrm>
              <a:off x="2155" y="1197"/>
              <a:ext cx="65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48" name="Freeform 85"/>
            <p:cNvSpPr/>
            <p:nvPr/>
          </p:nvSpPr>
          <p:spPr bwMode="auto">
            <a:xfrm>
              <a:off x="2064" y="1163"/>
              <a:ext cx="92" cy="92"/>
            </a:xfrm>
            <a:custGeom>
              <a:avLst/>
              <a:gdLst>
                <a:gd name="T0" fmla="*/ 644 w 644"/>
                <a:gd name="T1" fmla="*/ 322 h 644"/>
                <a:gd name="T2" fmla="*/ 550 w 644"/>
                <a:gd name="T3" fmla="*/ 94 h 644"/>
                <a:gd name="T4" fmla="*/ 322 w 644"/>
                <a:gd name="T5" fmla="*/ 0 h 644"/>
                <a:gd name="T6" fmla="*/ 95 w 644"/>
                <a:gd name="T7" fmla="*/ 94 h 644"/>
                <a:gd name="T8" fmla="*/ 0 w 644"/>
                <a:gd name="T9" fmla="*/ 322 h 644"/>
                <a:gd name="T10" fmla="*/ 95 w 644"/>
                <a:gd name="T11" fmla="*/ 549 h 644"/>
                <a:gd name="T12" fmla="*/ 322 w 644"/>
                <a:gd name="T13" fmla="*/ 644 h 644"/>
                <a:gd name="T14" fmla="*/ 550 w 644"/>
                <a:gd name="T15" fmla="*/ 549 h 644"/>
                <a:gd name="T16" fmla="*/ 644 w 644"/>
                <a:gd name="T17" fmla="*/ 322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644">
                  <a:moveTo>
                    <a:pt x="644" y="322"/>
                  </a:moveTo>
                  <a:lnTo>
                    <a:pt x="550" y="94"/>
                  </a:lnTo>
                  <a:lnTo>
                    <a:pt x="322" y="0"/>
                  </a:lnTo>
                  <a:lnTo>
                    <a:pt x="95" y="94"/>
                  </a:lnTo>
                  <a:lnTo>
                    <a:pt x="0" y="322"/>
                  </a:lnTo>
                  <a:lnTo>
                    <a:pt x="95" y="549"/>
                  </a:lnTo>
                  <a:lnTo>
                    <a:pt x="322" y="644"/>
                  </a:lnTo>
                  <a:lnTo>
                    <a:pt x="550" y="549"/>
                  </a:lnTo>
                  <a:lnTo>
                    <a:pt x="644" y="32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749" name="Freeform 84"/>
            <p:cNvSpPr/>
            <p:nvPr/>
          </p:nvSpPr>
          <p:spPr bwMode="auto">
            <a:xfrm>
              <a:off x="2089" y="1187"/>
              <a:ext cx="43" cy="43"/>
            </a:xfrm>
            <a:custGeom>
              <a:avLst/>
              <a:gdLst>
                <a:gd name="T0" fmla="*/ 301 w 301"/>
                <a:gd name="T1" fmla="*/ 152 h 303"/>
                <a:gd name="T2" fmla="*/ 257 w 301"/>
                <a:gd name="T3" fmla="*/ 45 h 303"/>
                <a:gd name="T4" fmla="*/ 150 w 301"/>
                <a:gd name="T5" fmla="*/ 0 h 303"/>
                <a:gd name="T6" fmla="*/ 44 w 301"/>
                <a:gd name="T7" fmla="*/ 45 h 303"/>
                <a:gd name="T8" fmla="*/ 0 w 301"/>
                <a:gd name="T9" fmla="*/ 152 h 303"/>
                <a:gd name="T10" fmla="*/ 44 w 301"/>
                <a:gd name="T11" fmla="*/ 258 h 303"/>
                <a:gd name="T12" fmla="*/ 150 w 301"/>
                <a:gd name="T13" fmla="*/ 303 h 303"/>
                <a:gd name="T14" fmla="*/ 257 w 301"/>
                <a:gd name="T15" fmla="*/ 258 h 303"/>
                <a:gd name="T16" fmla="*/ 301 w 301"/>
                <a:gd name="T17" fmla="*/ 15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303">
                  <a:moveTo>
                    <a:pt x="301" y="152"/>
                  </a:moveTo>
                  <a:lnTo>
                    <a:pt x="257" y="45"/>
                  </a:lnTo>
                  <a:lnTo>
                    <a:pt x="150" y="0"/>
                  </a:lnTo>
                  <a:lnTo>
                    <a:pt x="44" y="45"/>
                  </a:lnTo>
                  <a:lnTo>
                    <a:pt x="0" y="152"/>
                  </a:lnTo>
                  <a:lnTo>
                    <a:pt x="44" y="258"/>
                  </a:lnTo>
                  <a:lnTo>
                    <a:pt x="150" y="303"/>
                  </a:lnTo>
                  <a:lnTo>
                    <a:pt x="257" y="258"/>
                  </a:lnTo>
                  <a:lnTo>
                    <a:pt x="301" y="15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750" name="Freeform 83"/>
            <p:cNvSpPr/>
            <p:nvPr/>
          </p:nvSpPr>
          <p:spPr bwMode="auto">
            <a:xfrm>
              <a:off x="2092" y="1190"/>
              <a:ext cx="37" cy="37"/>
            </a:xfrm>
            <a:custGeom>
              <a:avLst/>
              <a:gdLst>
                <a:gd name="T0" fmla="*/ 261 w 261"/>
                <a:gd name="T1" fmla="*/ 131 h 261"/>
                <a:gd name="T2" fmla="*/ 223 w 261"/>
                <a:gd name="T3" fmla="*/ 38 h 261"/>
                <a:gd name="T4" fmla="*/ 130 w 261"/>
                <a:gd name="T5" fmla="*/ 0 h 261"/>
                <a:gd name="T6" fmla="*/ 38 w 261"/>
                <a:gd name="T7" fmla="*/ 38 h 261"/>
                <a:gd name="T8" fmla="*/ 0 w 261"/>
                <a:gd name="T9" fmla="*/ 131 h 261"/>
                <a:gd name="T10" fmla="*/ 38 w 261"/>
                <a:gd name="T11" fmla="*/ 223 h 261"/>
                <a:gd name="T12" fmla="*/ 130 w 261"/>
                <a:gd name="T13" fmla="*/ 261 h 261"/>
                <a:gd name="T14" fmla="*/ 223 w 261"/>
                <a:gd name="T15" fmla="*/ 223 h 261"/>
                <a:gd name="T16" fmla="*/ 261 w 261"/>
                <a:gd name="T17"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261" y="131"/>
                  </a:moveTo>
                  <a:lnTo>
                    <a:pt x="223" y="38"/>
                  </a:lnTo>
                  <a:lnTo>
                    <a:pt x="130" y="0"/>
                  </a:lnTo>
                  <a:lnTo>
                    <a:pt x="38" y="38"/>
                  </a:lnTo>
                  <a:lnTo>
                    <a:pt x="0" y="131"/>
                  </a:lnTo>
                  <a:lnTo>
                    <a:pt x="38" y="223"/>
                  </a:lnTo>
                  <a:lnTo>
                    <a:pt x="130" y="261"/>
                  </a:lnTo>
                  <a:lnTo>
                    <a:pt x="223" y="223"/>
                  </a:lnTo>
                  <a:lnTo>
                    <a:pt x="261" y="13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751" name="Line 82"/>
            <p:cNvSpPr>
              <a:spLocks noChangeShapeType="1"/>
            </p:cNvSpPr>
            <p:nvPr/>
          </p:nvSpPr>
          <p:spPr bwMode="auto">
            <a:xfrm flipH="1" flipV="1">
              <a:off x="2901" y="1245"/>
              <a:ext cx="18" cy="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2" name="Line 81"/>
            <p:cNvSpPr>
              <a:spLocks noChangeShapeType="1"/>
            </p:cNvSpPr>
            <p:nvPr/>
          </p:nvSpPr>
          <p:spPr bwMode="auto">
            <a:xfrm>
              <a:off x="2946" y="1269"/>
              <a:ext cx="3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3" name="Line 80"/>
            <p:cNvSpPr>
              <a:spLocks noChangeShapeType="1"/>
            </p:cNvSpPr>
            <p:nvPr/>
          </p:nvSpPr>
          <p:spPr bwMode="auto">
            <a:xfrm>
              <a:off x="2919" y="1255"/>
              <a:ext cx="5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4" name="Line 79"/>
            <p:cNvSpPr>
              <a:spLocks noChangeShapeType="1"/>
            </p:cNvSpPr>
            <p:nvPr/>
          </p:nvSpPr>
          <p:spPr bwMode="auto">
            <a:xfrm>
              <a:off x="2874" y="1232"/>
              <a:ext cx="2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5" name="Line 78"/>
            <p:cNvSpPr>
              <a:spLocks noChangeShapeType="1"/>
            </p:cNvSpPr>
            <p:nvPr/>
          </p:nvSpPr>
          <p:spPr bwMode="auto">
            <a:xfrm>
              <a:off x="2343" y="1292"/>
              <a:ext cx="64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6" name="Line 77"/>
            <p:cNvSpPr>
              <a:spLocks noChangeShapeType="1"/>
            </p:cNvSpPr>
            <p:nvPr/>
          </p:nvSpPr>
          <p:spPr bwMode="auto">
            <a:xfrm>
              <a:off x="2343" y="1301"/>
              <a:ext cx="66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7" name="Line 76"/>
            <p:cNvSpPr>
              <a:spLocks noChangeShapeType="1"/>
            </p:cNvSpPr>
            <p:nvPr/>
          </p:nvSpPr>
          <p:spPr bwMode="auto">
            <a:xfrm>
              <a:off x="2351" y="1315"/>
              <a:ext cx="68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8" name="Line 75"/>
            <p:cNvSpPr>
              <a:spLocks noChangeShapeType="1"/>
            </p:cNvSpPr>
            <p:nvPr/>
          </p:nvSpPr>
          <p:spPr bwMode="auto">
            <a:xfrm>
              <a:off x="2372" y="1324"/>
              <a:ext cx="83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59" name="Line 74"/>
            <p:cNvSpPr>
              <a:spLocks noChangeShapeType="1"/>
            </p:cNvSpPr>
            <p:nvPr/>
          </p:nvSpPr>
          <p:spPr bwMode="auto">
            <a:xfrm>
              <a:off x="2354" y="1341"/>
              <a:ext cx="85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0" name="Line 73"/>
            <p:cNvSpPr>
              <a:spLocks noChangeShapeType="1"/>
            </p:cNvSpPr>
            <p:nvPr/>
          </p:nvSpPr>
          <p:spPr bwMode="auto">
            <a:xfrm flipV="1">
              <a:off x="2685" y="1197"/>
              <a:ext cx="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1" name="Line 72"/>
            <p:cNvSpPr>
              <a:spLocks noChangeShapeType="1"/>
            </p:cNvSpPr>
            <p:nvPr/>
          </p:nvSpPr>
          <p:spPr bwMode="auto">
            <a:xfrm>
              <a:off x="3035" y="1315"/>
              <a:ext cx="9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2" name="Line 71"/>
            <p:cNvSpPr>
              <a:spLocks noChangeShapeType="1"/>
            </p:cNvSpPr>
            <p:nvPr/>
          </p:nvSpPr>
          <p:spPr bwMode="auto">
            <a:xfrm>
              <a:off x="3008" y="1301"/>
              <a:ext cx="12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3" name="Line 70"/>
            <p:cNvSpPr>
              <a:spLocks noChangeShapeType="1"/>
            </p:cNvSpPr>
            <p:nvPr/>
          </p:nvSpPr>
          <p:spPr bwMode="auto">
            <a:xfrm>
              <a:off x="2991" y="1292"/>
              <a:ext cx="6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4" name="Line 69"/>
            <p:cNvSpPr>
              <a:spLocks noChangeShapeType="1"/>
            </p:cNvSpPr>
            <p:nvPr/>
          </p:nvSpPr>
          <p:spPr bwMode="auto">
            <a:xfrm>
              <a:off x="2963" y="1278"/>
              <a:ext cx="9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5" name="Line 68"/>
            <p:cNvSpPr>
              <a:spLocks noChangeShapeType="1"/>
            </p:cNvSpPr>
            <p:nvPr/>
          </p:nvSpPr>
          <p:spPr bwMode="auto">
            <a:xfrm flipH="1">
              <a:off x="2158" y="953"/>
              <a:ext cx="5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6" name="Line 67"/>
            <p:cNvSpPr>
              <a:spLocks noChangeShapeType="1"/>
            </p:cNvSpPr>
            <p:nvPr/>
          </p:nvSpPr>
          <p:spPr bwMode="auto">
            <a:xfrm flipH="1">
              <a:off x="2156" y="947"/>
              <a:ext cx="50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7" name="Line 66"/>
            <p:cNvSpPr>
              <a:spLocks noChangeShapeType="1"/>
            </p:cNvSpPr>
            <p:nvPr/>
          </p:nvSpPr>
          <p:spPr bwMode="auto">
            <a:xfrm flipV="1">
              <a:off x="2696" y="973"/>
              <a:ext cx="0" cy="21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8" name="Line 65"/>
            <p:cNvSpPr>
              <a:spLocks noChangeShapeType="1"/>
            </p:cNvSpPr>
            <p:nvPr/>
          </p:nvSpPr>
          <p:spPr bwMode="auto">
            <a:xfrm flipV="1">
              <a:off x="2587" y="953"/>
              <a:ext cx="0" cy="24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69" name="Line 64"/>
            <p:cNvSpPr>
              <a:spLocks noChangeShapeType="1"/>
            </p:cNvSpPr>
            <p:nvPr/>
          </p:nvSpPr>
          <p:spPr bwMode="auto">
            <a:xfrm>
              <a:off x="2696" y="973"/>
              <a:ext cx="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0" name="Line 63"/>
            <p:cNvSpPr>
              <a:spLocks noChangeShapeType="1"/>
            </p:cNvSpPr>
            <p:nvPr/>
          </p:nvSpPr>
          <p:spPr bwMode="auto">
            <a:xfrm>
              <a:off x="2705" y="973"/>
              <a:ext cx="2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1" name="Line 62"/>
            <p:cNvSpPr>
              <a:spLocks noChangeShapeType="1"/>
            </p:cNvSpPr>
            <p:nvPr/>
          </p:nvSpPr>
          <p:spPr bwMode="auto">
            <a:xfrm flipV="1">
              <a:off x="2725" y="996"/>
              <a:ext cx="0" cy="20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2" name="Line 61"/>
            <p:cNvSpPr>
              <a:spLocks noChangeShapeType="1"/>
            </p:cNvSpPr>
            <p:nvPr/>
          </p:nvSpPr>
          <p:spPr bwMode="auto">
            <a:xfrm>
              <a:off x="2696" y="973"/>
              <a:ext cx="0" cy="22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3" name="Line 60"/>
            <p:cNvSpPr>
              <a:spLocks noChangeShapeType="1"/>
            </p:cNvSpPr>
            <p:nvPr/>
          </p:nvSpPr>
          <p:spPr bwMode="auto">
            <a:xfrm>
              <a:off x="2736" y="1006"/>
              <a:ext cx="0" cy="4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4" name="Line 59"/>
            <p:cNvSpPr>
              <a:spLocks noChangeShapeType="1"/>
            </p:cNvSpPr>
            <p:nvPr/>
          </p:nvSpPr>
          <p:spPr bwMode="auto">
            <a:xfrm flipH="1">
              <a:off x="2736" y="1052"/>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5" name="Line 58"/>
            <p:cNvSpPr>
              <a:spLocks noChangeShapeType="1"/>
            </p:cNvSpPr>
            <p:nvPr/>
          </p:nvSpPr>
          <p:spPr bwMode="auto">
            <a:xfrm>
              <a:off x="2736" y="1006"/>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6" name="Line 57"/>
            <p:cNvSpPr>
              <a:spLocks noChangeShapeType="1"/>
            </p:cNvSpPr>
            <p:nvPr/>
          </p:nvSpPr>
          <p:spPr bwMode="auto">
            <a:xfrm flipH="1">
              <a:off x="2725" y="1030"/>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7" name="Line 56"/>
            <p:cNvSpPr>
              <a:spLocks noChangeShapeType="1"/>
            </p:cNvSpPr>
            <p:nvPr/>
          </p:nvSpPr>
          <p:spPr bwMode="auto">
            <a:xfrm flipH="1">
              <a:off x="2725" y="1055"/>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8" name="Line 55"/>
            <p:cNvSpPr>
              <a:spLocks noChangeShapeType="1"/>
            </p:cNvSpPr>
            <p:nvPr/>
          </p:nvSpPr>
          <p:spPr bwMode="auto">
            <a:xfrm>
              <a:off x="2739" y="1009"/>
              <a:ext cx="0" cy="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79" name="Line 54"/>
            <p:cNvSpPr>
              <a:spLocks noChangeShapeType="1"/>
            </p:cNvSpPr>
            <p:nvPr/>
          </p:nvSpPr>
          <p:spPr bwMode="auto">
            <a:xfrm>
              <a:off x="2725" y="1006"/>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80" name="Line 53"/>
            <p:cNvSpPr>
              <a:spLocks noChangeShapeType="1"/>
            </p:cNvSpPr>
            <p:nvPr/>
          </p:nvSpPr>
          <p:spPr bwMode="auto">
            <a:xfrm flipV="1">
              <a:off x="2662" y="947"/>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81" name="Line 52"/>
            <p:cNvSpPr>
              <a:spLocks noChangeShapeType="1"/>
            </p:cNvSpPr>
            <p:nvPr/>
          </p:nvSpPr>
          <p:spPr bwMode="auto">
            <a:xfrm flipV="1">
              <a:off x="2578" y="947"/>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82" name="Line 51"/>
            <p:cNvSpPr>
              <a:spLocks noChangeShapeType="1"/>
            </p:cNvSpPr>
            <p:nvPr/>
          </p:nvSpPr>
          <p:spPr bwMode="auto">
            <a:xfrm flipH="1">
              <a:off x="2484" y="938"/>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83" name="Freeform 50"/>
            <p:cNvSpPr/>
            <p:nvPr/>
          </p:nvSpPr>
          <p:spPr bwMode="auto">
            <a:xfrm>
              <a:off x="2478" y="938"/>
              <a:ext cx="3" cy="3"/>
            </a:xfrm>
            <a:custGeom>
              <a:avLst/>
              <a:gdLst>
                <a:gd name="T0" fmla="*/ 19 w 19"/>
                <a:gd name="T1" fmla="*/ 0 h 20"/>
                <a:gd name="T2" fmla="*/ 5 w 19"/>
                <a:gd name="T3" fmla="*/ 6 h 20"/>
                <a:gd name="T4" fmla="*/ 0 w 19"/>
                <a:gd name="T5" fmla="*/ 20 h 20"/>
              </a:gdLst>
              <a:ahLst/>
              <a:cxnLst>
                <a:cxn ang="0">
                  <a:pos x="T0" y="T1"/>
                </a:cxn>
                <a:cxn ang="0">
                  <a:pos x="T2" y="T3"/>
                </a:cxn>
                <a:cxn ang="0">
                  <a:pos x="T4" y="T5"/>
                </a:cxn>
              </a:cxnLst>
              <a:rect l="0" t="0" r="r" b="b"/>
              <a:pathLst>
                <a:path w="19" h="20">
                  <a:moveTo>
                    <a:pt x="19" y="0"/>
                  </a:moveTo>
                  <a:lnTo>
                    <a:pt x="5" y="6"/>
                  </a:lnTo>
                  <a:lnTo>
                    <a:pt x="0" y="2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784" name="Line 49"/>
            <p:cNvSpPr>
              <a:spLocks noChangeShapeType="1"/>
            </p:cNvSpPr>
            <p:nvPr/>
          </p:nvSpPr>
          <p:spPr bwMode="auto">
            <a:xfrm>
              <a:off x="2478" y="941"/>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85" name="Line 48"/>
            <p:cNvSpPr>
              <a:spLocks noChangeShapeType="1"/>
            </p:cNvSpPr>
            <p:nvPr/>
          </p:nvSpPr>
          <p:spPr bwMode="auto">
            <a:xfrm flipH="1">
              <a:off x="2481" y="938"/>
              <a:ext cx="1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86" name="Freeform 47"/>
            <p:cNvSpPr/>
            <p:nvPr/>
          </p:nvSpPr>
          <p:spPr bwMode="auto">
            <a:xfrm>
              <a:off x="2498" y="938"/>
              <a:ext cx="3" cy="3"/>
            </a:xfrm>
            <a:custGeom>
              <a:avLst/>
              <a:gdLst>
                <a:gd name="T0" fmla="*/ 20 w 20"/>
                <a:gd name="T1" fmla="*/ 20 h 20"/>
                <a:gd name="T2" fmla="*/ 15 w 20"/>
                <a:gd name="T3" fmla="*/ 6 h 20"/>
                <a:gd name="T4" fmla="*/ 0 w 20"/>
                <a:gd name="T5" fmla="*/ 0 h 20"/>
              </a:gdLst>
              <a:ahLst/>
              <a:cxnLst>
                <a:cxn ang="0">
                  <a:pos x="T0" y="T1"/>
                </a:cxn>
                <a:cxn ang="0">
                  <a:pos x="T2" y="T3"/>
                </a:cxn>
                <a:cxn ang="0">
                  <a:pos x="T4" y="T5"/>
                </a:cxn>
              </a:cxnLst>
              <a:rect l="0" t="0" r="r" b="b"/>
              <a:pathLst>
                <a:path w="20" h="20">
                  <a:moveTo>
                    <a:pt x="20" y="20"/>
                  </a:moveTo>
                  <a:lnTo>
                    <a:pt x="15" y="6"/>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787" name="Line 46"/>
            <p:cNvSpPr>
              <a:spLocks noChangeShapeType="1"/>
            </p:cNvSpPr>
            <p:nvPr/>
          </p:nvSpPr>
          <p:spPr bwMode="auto">
            <a:xfrm flipV="1">
              <a:off x="2501" y="941"/>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88" name="Freeform 45"/>
            <p:cNvSpPr/>
            <p:nvPr/>
          </p:nvSpPr>
          <p:spPr bwMode="auto">
            <a:xfrm>
              <a:off x="2676" y="953"/>
              <a:ext cx="20" cy="20"/>
            </a:xfrm>
            <a:custGeom>
              <a:avLst/>
              <a:gdLst>
                <a:gd name="T0" fmla="*/ 141 w 141"/>
                <a:gd name="T1" fmla="*/ 141 h 141"/>
                <a:gd name="T2" fmla="*/ 100 w 141"/>
                <a:gd name="T3" fmla="*/ 41 h 141"/>
                <a:gd name="T4" fmla="*/ 0 w 141"/>
                <a:gd name="T5" fmla="*/ 0 h 141"/>
              </a:gdLst>
              <a:ahLst/>
              <a:cxnLst>
                <a:cxn ang="0">
                  <a:pos x="T0" y="T1"/>
                </a:cxn>
                <a:cxn ang="0">
                  <a:pos x="T2" y="T3"/>
                </a:cxn>
                <a:cxn ang="0">
                  <a:pos x="T4" y="T5"/>
                </a:cxn>
              </a:cxnLst>
              <a:rect l="0" t="0" r="r" b="b"/>
              <a:pathLst>
                <a:path w="141" h="141">
                  <a:moveTo>
                    <a:pt x="141" y="141"/>
                  </a:moveTo>
                  <a:lnTo>
                    <a:pt x="100" y="41"/>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789" name="Line 44"/>
            <p:cNvSpPr>
              <a:spLocks noChangeShapeType="1"/>
            </p:cNvSpPr>
            <p:nvPr/>
          </p:nvSpPr>
          <p:spPr bwMode="auto">
            <a:xfrm>
              <a:off x="2125" y="1303"/>
              <a:ext cx="13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0" name="Line 43"/>
            <p:cNvSpPr>
              <a:spLocks noChangeShapeType="1"/>
            </p:cNvSpPr>
            <p:nvPr/>
          </p:nvSpPr>
          <p:spPr bwMode="auto">
            <a:xfrm>
              <a:off x="2725" y="1178"/>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1" name="Line 42"/>
            <p:cNvSpPr>
              <a:spLocks noChangeShapeType="1"/>
            </p:cNvSpPr>
            <p:nvPr/>
          </p:nvSpPr>
          <p:spPr bwMode="auto">
            <a:xfrm>
              <a:off x="2739" y="1181"/>
              <a:ext cx="0" cy="1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2" name="Line 41"/>
            <p:cNvSpPr>
              <a:spLocks noChangeShapeType="1"/>
            </p:cNvSpPr>
            <p:nvPr/>
          </p:nvSpPr>
          <p:spPr bwMode="auto">
            <a:xfrm>
              <a:off x="2736" y="1178"/>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3" name="Line 40"/>
            <p:cNvSpPr>
              <a:spLocks noChangeShapeType="1"/>
            </p:cNvSpPr>
            <p:nvPr/>
          </p:nvSpPr>
          <p:spPr bwMode="auto">
            <a:xfrm>
              <a:off x="2736" y="1178"/>
              <a:ext cx="0" cy="1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4" name="Line 39"/>
            <p:cNvSpPr>
              <a:spLocks noChangeShapeType="1"/>
            </p:cNvSpPr>
            <p:nvPr/>
          </p:nvSpPr>
          <p:spPr bwMode="auto">
            <a:xfrm flipH="1">
              <a:off x="1424" y="947"/>
              <a:ext cx="57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5" name="Line 38"/>
            <p:cNvSpPr>
              <a:spLocks noChangeShapeType="1"/>
            </p:cNvSpPr>
            <p:nvPr/>
          </p:nvSpPr>
          <p:spPr bwMode="auto">
            <a:xfrm flipH="1">
              <a:off x="1424" y="947"/>
              <a:ext cx="57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6" name="Line 37"/>
            <p:cNvSpPr>
              <a:spLocks noChangeShapeType="1"/>
            </p:cNvSpPr>
            <p:nvPr/>
          </p:nvSpPr>
          <p:spPr bwMode="auto">
            <a:xfrm flipH="1">
              <a:off x="1410" y="953"/>
              <a:ext cx="59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7" name="Line 36"/>
            <p:cNvSpPr>
              <a:spLocks noChangeShapeType="1"/>
            </p:cNvSpPr>
            <p:nvPr/>
          </p:nvSpPr>
          <p:spPr bwMode="auto">
            <a:xfrm flipH="1">
              <a:off x="1410" y="953"/>
              <a:ext cx="59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98" name="Freeform 35"/>
            <p:cNvSpPr/>
            <p:nvPr/>
          </p:nvSpPr>
          <p:spPr bwMode="auto">
            <a:xfrm>
              <a:off x="2037" y="1325"/>
              <a:ext cx="39" cy="10"/>
            </a:xfrm>
            <a:custGeom>
              <a:avLst/>
              <a:gdLst>
                <a:gd name="T0" fmla="*/ 272 w 272"/>
                <a:gd name="T1" fmla="*/ 67 h 67"/>
                <a:gd name="T2" fmla="*/ 188 w 272"/>
                <a:gd name="T3" fmla="*/ 0 h 67"/>
                <a:gd name="T4" fmla="*/ 82 w 272"/>
                <a:gd name="T5" fmla="*/ 0 h 67"/>
                <a:gd name="T6" fmla="*/ 0 w 272"/>
                <a:gd name="T7" fmla="*/ 67 h 67"/>
              </a:gdLst>
              <a:ahLst/>
              <a:cxnLst>
                <a:cxn ang="0">
                  <a:pos x="T0" y="T1"/>
                </a:cxn>
                <a:cxn ang="0">
                  <a:pos x="T2" y="T3"/>
                </a:cxn>
                <a:cxn ang="0">
                  <a:pos x="T4" y="T5"/>
                </a:cxn>
                <a:cxn ang="0">
                  <a:pos x="T6" y="T7"/>
                </a:cxn>
              </a:cxnLst>
              <a:rect l="0" t="0" r="r" b="b"/>
              <a:pathLst>
                <a:path w="272" h="67">
                  <a:moveTo>
                    <a:pt x="272" y="67"/>
                  </a:moveTo>
                  <a:lnTo>
                    <a:pt x="188" y="0"/>
                  </a:lnTo>
                  <a:lnTo>
                    <a:pt x="82" y="0"/>
                  </a:lnTo>
                  <a:lnTo>
                    <a:pt x="0" y="67"/>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799" name="Line 34"/>
            <p:cNvSpPr>
              <a:spLocks noChangeShapeType="1"/>
            </p:cNvSpPr>
            <p:nvPr/>
          </p:nvSpPr>
          <p:spPr bwMode="auto">
            <a:xfrm>
              <a:off x="2114" y="1372"/>
              <a:ext cx="3" cy="1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00" name="Freeform 33"/>
            <p:cNvSpPr/>
            <p:nvPr/>
          </p:nvSpPr>
          <p:spPr bwMode="auto">
            <a:xfrm>
              <a:off x="2090" y="1341"/>
              <a:ext cx="24" cy="31"/>
            </a:xfrm>
            <a:custGeom>
              <a:avLst/>
              <a:gdLst>
                <a:gd name="T0" fmla="*/ 170 w 170"/>
                <a:gd name="T1" fmla="*/ 213 h 213"/>
                <a:gd name="T2" fmla="*/ 170 w 170"/>
                <a:gd name="T3" fmla="*/ 107 h 213"/>
                <a:gd name="T4" fmla="*/ 103 w 170"/>
                <a:gd name="T5" fmla="*/ 24 h 213"/>
                <a:gd name="T6" fmla="*/ 0 w 170"/>
                <a:gd name="T7" fmla="*/ 0 h 213"/>
              </a:gdLst>
              <a:ahLst/>
              <a:cxnLst>
                <a:cxn ang="0">
                  <a:pos x="T0" y="T1"/>
                </a:cxn>
                <a:cxn ang="0">
                  <a:pos x="T2" y="T3"/>
                </a:cxn>
                <a:cxn ang="0">
                  <a:pos x="T4" y="T5"/>
                </a:cxn>
                <a:cxn ang="0">
                  <a:pos x="T6" y="T7"/>
                </a:cxn>
              </a:cxnLst>
              <a:rect l="0" t="0" r="r" b="b"/>
              <a:pathLst>
                <a:path w="170" h="213">
                  <a:moveTo>
                    <a:pt x="170" y="213"/>
                  </a:moveTo>
                  <a:lnTo>
                    <a:pt x="170" y="107"/>
                  </a:lnTo>
                  <a:lnTo>
                    <a:pt x="103" y="24"/>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01" name="Freeform 32"/>
            <p:cNvSpPr/>
            <p:nvPr/>
          </p:nvSpPr>
          <p:spPr bwMode="auto">
            <a:xfrm>
              <a:off x="2109" y="1387"/>
              <a:ext cx="15" cy="38"/>
            </a:xfrm>
            <a:custGeom>
              <a:avLst/>
              <a:gdLst>
                <a:gd name="T0" fmla="*/ 0 w 107"/>
                <a:gd name="T1" fmla="*/ 265 h 265"/>
                <a:gd name="T2" fmla="*/ 83 w 107"/>
                <a:gd name="T3" fmla="*/ 199 h 265"/>
                <a:gd name="T4" fmla="*/ 107 w 107"/>
                <a:gd name="T5" fmla="*/ 96 h 265"/>
                <a:gd name="T6" fmla="*/ 61 w 107"/>
                <a:gd name="T7" fmla="*/ 0 h 265"/>
              </a:gdLst>
              <a:ahLst/>
              <a:cxnLst>
                <a:cxn ang="0">
                  <a:pos x="T0" y="T1"/>
                </a:cxn>
                <a:cxn ang="0">
                  <a:pos x="T2" y="T3"/>
                </a:cxn>
                <a:cxn ang="0">
                  <a:pos x="T4" y="T5"/>
                </a:cxn>
                <a:cxn ang="0">
                  <a:pos x="T6" y="T7"/>
                </a:cxn>
              </a:cxnLst>
              <a:rect l="0" t="0" r="r" b="b"/>
              <a:pathLst>
                <a:path w="107" h="265">
                  <a:moveTo>
                    <a:pt x="0" y="265"/>
                  </a:moveTo>
                  <a:lnTo>
                    <a:pt x="83" y="199"/>
                  </a:lnTo>
                  <a:lnTo>
                    <a:pt x="107" y="96"/>
                  </a:lnTo>
                  <a:lnTo>
                    <a:pt x="61"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02" name="Freeform 31"/>
            <p:cNvSpPr/>
            <p:nvPr/>
          </p:nvSpPr>
          <p:spPr bwMode="auto">
            <a:xfrm>
              <a:off x="2045" y="1422"/>
              <a:ext cx="22" cy="16"/>
            </a:xfrm>
            <a:custGeom>
              <a:avLst/>
              <a:gdLst>
                <a:gd name="T0" fmla="*/ 0 w 151"/>
                <a:gd name="T1" fmla="*/ 61 h 107"/>
                <a:gd name="T2" fmla="*/ 151 w 151"/>
                <a:gd name="T3" fmla="*/ 0 h 107"/>
                <a:gd name="T4" fmla="*/ 27 w 151"/>
                <a:gd name="T5" fmla="*/ 107 h 107"/>
                <a:gd name="T6" fmla="*/ 0 w 151"/>
                <a:gd name="T7" fmla="*/ 61 h 107"/>
              </a:gdLst>
              <a:ahLst/>
              <a:cxnLst>
                <a:cxn ang="0">
                  <a:pos x="T0" y="T1"/>
                </a:cxn>
                <a:cxn ang="0">
                  <a:pos x="T2" y="T3"/>
                </a:cxn>
                <a:cxn ang="0">
                  <a:pos x="T4" y="T5"/>
                </a:cxn>
                <a:cxn ang="0">
                  <a:pos x="T6" y="T7"/>
                </a:cxn>
              </a:cxnLst>
              <a:rect l="0" t="0" r="r" b="b"/>
              <a:pathLst>
                <a:path w="151" h="107">
                  <a:moveTo>
                    <a:pt x="0" y="61"/>
                  </a:moveTo>
                  <a:lnTo>
                    <a:pt x="151" y="0"/>
                  </a:lnTo>
                  <a:lnTo>
                    <a:pt x="27" y="107"/>
                  </a:lnTo>
                  <a:lnTo>
                    <a:pt x="0" y="6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3" name="Freeform 30"/>
            <p:cNvSpPr/>
            <p:nvPr/>
          </p:nvSpPr>
          <p:spPr bwMode="auto">
            <a:xfrm>
              <a:off x="2045" y="1422"/>
              <a:ext cx="22" cy="16"/>
            </a:xfrm>
            <a:custGeom>
              <a:avLst/>
              <a:gdLst>
                <a:gd name="T0" fmla="*/ 0 w 151"/>
                <a:gd name="T1" fmla="*/ 61 h 107"/>
                <a:gd name="T2" fmla="*/ 151 w 151"/>
                <a:gd name="T3" fmla="*/ 0 h 107"/>
                <a:gd name="T4" fmla="*/ 27 w 151"/>
                <a:gd name="T5" fmla="*/ 107 h 107"/>
                <a:gd name="T6" fmla="*/ 0 w 151"/>
                <a:gd name="T7" fmla="*/ 61 h 107"/>
              </a:gdLst>
              <a:ahLst/>
              <a:cxnLst>
                <a:cxn ang="0">
                  <a:pos x="T0" y="T1"/>
                </a:cxn>
                <a:cxn ang="0">
                  <a:pos x="T2" y="T3"/>
                </a:cxn>
                <a:cxn ang="0">
                  <a:pos x="T4" y="T5"/>
                </a:cxn>
                <a:cxn ang="0">
                  <a:pos x="T6" y="T7"/>
                </a:cxn>
              </a:cxnLst>
              <a:rect l="0" t="0" r="r" b="b"/>
              <a:pathLst>
                <a:path w="151" h="107">
                  <a:moveTo>
                    <a:pt x="0" y="61"/>
                  </a:moveTo>
                  <a:lnTo>
                    <a:pt x="151" y="0"/>
                  </a:lnTo>
                  <a:lnTo>
                    <a:pt x="27" y="107"/>
                  </a:lnTo>
                  <a:lnTo>
                    <a:pt x="0" y="6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04" name="Line 29"/>
            <p:cNvSpPr>
              <a:spLocks noChangeShapeType="1"/>
            </p:cNvSpPr>
            <p:nvPr/>
          </p:nvSpPr>
          <p:spPr bwMode="auto">
            <a:xfrm flipH="1">
              <a:off x="1853" y="1434"/>
              <a:ext cx="194" cy="11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05" name="Freeform 28"/>
            <p:cNvSpPr/>
            <p:nvPr/>
          </p:nvSpPr>
          <p:spPr bwMode="auto">
            <a:xfrm>
              <a:off x="1989" y="1387"/>
              <a:ext cx="15" cy="38"/>
            </a:xfrm>
            <a:custGeom>
              <a:avLst/>
              <a:gdLst>
                <a:gd name="T0" fmla="*/ 47 w 108"/>
                <a:gd name="T1" fmla="*/ 0 h 265"/>
                <a:gd name="T2" fmla="*/ 0 w 108"/>
                <a:gd name="T3" fmla="*/ 96 h 265"/>
                <a:gd name="T4" fmla="*/ 24 w 108"/>
                <a:gd name="T5" fmla="*/ 199 h 265"/>
                <a:gd name="T6" fmla="*/ 108 w 108"/>
                <a:gd name="T7" fmla="*/ 265 h 265"/>
              </a:gdLst>
              <a:ahLst/>
              <a:cxnLst>
                <a:cxn ang="0">
                  <a:pos x="T0" y="T1"/>
                </a:cxn>
                <a:cxn ang="0">
                  <a:pos x="T2" y="T3"/>
                </a:cxn>
                <a:cxn ang="0">
                  <a:pos x="T4" y="T5"/>
                </a:cxn>
                <a:cxn ang="0">
                  <a:pos x="T6" y="T7"/>
                </a:cxn>
              </a:cxnLst>
              <a:rect l="0" t="0" r="r" b="b"/>
              <a:pathLst>
                <a:path w="108" h="265">
                  <a:moveTo>
                    <a:pt x="47" y="0"/>
                  </a:moveTo>
                  <a:lnTo>
                    <a:pt x="0" y="96"/>
                  </a:lnTo>
                  <a:lnTo>
                    <a:pt x="24" y="199"/>
                  </a:lnTo>
                  <a:lnTo>
                    <a:pt x="108" y="265"/>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06" name="Freeform 27"/>
            <p:cNvSpPr/>
            <p:nvPr/>
          </p:nvSpPr>
          <p:spPr bwMode="auto">
            <a:xfrm>
              <a:off x="2014" y="1437"/>
              <a:ext cx="35" cy="20"/>
            </a:xfrm>
            <a:custGeom>
              <a:avLst/>
              <a:gdLst>
                <a:gd name="T0" fmla="*/ 0 w 245"/>
                <a:gd name="T1" fmla="*/ 0 h 142"/>
                <a:gd name="T2" fmla="*/ 45 w 245"/>
                <a:gd name="T3" fmla="*/ 96 h 142"/>
                <a:gd name="T4" fmla="*/ 141 w 245"/>
                <a:gd name="T5" fmla="*/ 142 h 142"/>
                <a:gd name="T6" fmla="*/ 245 w 245"/>
                <a:gd name="T7" fmla="*/ 118 h 142"/>
              </a:gdLst>
              <a:ahLst/>
              <a:cxnLst>
                <a:cxn ang="0">
                  <a:pos x="T0" y="T1"/>
                </a:cxn>
                <a:cxn ang="0">
                  <a:pos x="T2" y="T3"/>
                </a:cxn>
                <a:cxn ang="0">
                  <a:pos x="T4" y="T5"/>
                </a:cxn>
                <a:cxn ang="0">
                  <a:pos x="T6" y="T7"/>
                </a:cxn>
              </a:cxnLst>
              <a:rect l="0" t="0" r="r" b="b"/>
              <a:pathLst>
                <a:path w="245" h="142">
                  <a:moveTo>
                    <a:pt x="0" y="0"/>
                  </a:moveTo>
                  <a:lnTo>
                    <a:pt x="45" y="96"/>
                  </a:lnTo>
                  <a:lnTo>
                    <a:pt x="141" y="142"/>
                  </a:lnTo>
                  <a:lnTo>
                    <a:pt x="245" y="118"/>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07" name="Line 26"/>
            <p:cNvSpPr>
              <a:spLocks noChangeShapeType="1"/>
            </p:cNvSpPr>
            <p:nvPr/>
          </p:nvSpPr>
          <p:spPr bwMode="auto">
            <a:xfrm flipH="1" flipV="1">
              <a:off x="2004" y="1425"/>
              <a:ext cx="10" cy="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08" name="Line 25"/>
            <p:cNvSpPr>
              <a:spLocks noChangeShapeType="1"/>
            </p:cNvSpPr>
            <p:nvPr/>
          </p:nvSpPr>
          <p:spPr bwMode="auto">
            <a:xfrm flipH="1">
              <a:off x="2049" y="1454"/>
              <a:ext cx="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09" name="Line 24"/>
            <p:cNvSpPr>
              <a:spLocks noChangeShapeType="1"/>
            </p:cNvSpPr>
            <p:nvPr/>
          </p:nvSpPr>
          <p:spPr bwMode="auto">
            <a:xfrm flipH="1">
              <a:off x="2099" y="1425"/>
              <a:ext cx="10" cy="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10" name="Freeform 23"/>
            <p:cNvSpPr/>
            <p:nvPr/>
          </p:nvSpPr>
          <p:spPr bwMode="auto">
            <a:xfrm>
              <a:off x="2064" y="1437"/>
              <a:ext cx="35" cy="20"/>
            </a:xfrm>
            <a:custGeom>
              <a:avLst/>
              <a:gdLst>
                <a:gd name="T0" fmla="*/ 0 w 246"/>
                <a:gd name="T1" fmla="*/ 118 h 142"/>
                <a:gd name="T2" fmla="*/ 103 w 246"/>
                <a:gd name="T3" fmla="*/ 142 h 142"/>
                <a:gd name="T4" fmla="*/ 199 w 246"/>
                <a:gd name="T5" fmla="*/ 96 h 142"/>
                <a:gd name="T6" fmla="*/ 246 w 246"/>
                <a:gd name="T7" fmla="*/ 0 h 142"/>
              </a:gdLst>
              <a:ahLst/>
              <a:cxnLst>
                <a:cxn ang="0">
                  <a:pos x="T0" y="T1"/>
                </a:cxn>
                <a:cxn ang="0">
                  <a:pos x="T2" y="T3"/>
                </a:cxn>
                <a:cxn ang="0">
                  <a:pos x="T4" y="T5"/>
                </a:cxn>
                <a:cxn ang="0">
                  <a:pos x="T6" y="T7"/>
                </a:cxn>
              </a:cxnLst>
              <a:rect l="0" t="0" r="r" b="b"/>
              <a:pathLst>
                <a:path w="246" h="142">
                  <a:moveTo>
                    <a:pt x="0" y="118"/>
                  </a:moveTo>
                  <a:lnTo>
                    <a:pt x="103" y="142"/>
                  </a:lnTo>
                  <a:lnTo>
                    <a:pt x="199" y="96"/>
                  </a:lnTo>
                  <a:lnTo>
                    <a:pt x="246"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11" name="Line 22"/>
            <p:cNvSpPr>
              <a:spLocks noChangeShapeType="1"/>
            </p:cNvSpPr>
            <p:nvPr/>
          </p:nvSpPr>
          <p:spPr bwMode="auto">
            <a:xfrm>
              <a:off x="2076" y="1335"/>
              <a:ext cx="14"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12" name="Freeform 21"/>
            <p:cNvSpPr/>
            <p:nvPr/>
          </p:nvSpPr>
          <p:spPr bwMode="auto">
            <a:xfrm>
              <a:off x="1999" y="1341"/>
              <a:ext cx="24" cy="31"/>
            </a:xfrm>
            <a:custGeom>
              <a:avLst/>
              <a:gdLst>
                <a:gd name="T0" fmla="*/ 170 w 170"/>
                <a:gd name="T1" fmla="*/ 0 h 213"/>
                <a:gd name="T2" fmla="*/ 66 w 170"/>
                <a:gd name="T3" fmla="*/ 24 h 213"/>
                <a:gd name="T4" fmla="*/ 0 w 170"/>
                <a:gd name="T5" fmla="*/ 107 h 213"/>
                <a:gd name="T6" fmla="*/ 0 w 170"/>
                <a:gd name="T7" fmla="*/ 213 h 213"/>
              </a:gdLst>
              <a:ahLst/>
              <a:cxnLst>
                <a:cxn ang="0">
                  <a:pos x="T0" y="T1"/>
                </a:cxn>
                <a:cxn ang="0">
                  <a:pos x="T2" y="T3"/>
                </a:cxn>
                <a:cxn ang="0">
                  <a:pos x="T4" y="T5"/>
                </a:cxn>
                <a:cxn ang="0">
                  <a:pos x="T6" y="T7"/>
                </a:cxn>
              </a:cxnLst>
              <a:rect l="0" t="0" r="r" b="b"/>
              <a:pathLst>
                <a:path w="170" h="213">
                  <a:moveTo>
                    <a:pt x="170" y="0"/>
                  </a:moveTo>
                  <a:lnTo>
                    <a:pt x="66" y="24"/>
                  </a:lnTo>
                  <a:lnTo>
                    <a:pt x="0" y="107"/>
                  </a:lnTo>
                  <a:lnTo>
                    <a:pt x="0" y="213"/>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13" name="Line 20"/>
            <p:cNvSpPr>
              <a:spLocks noChangeShapeType="1"/>
            </p:cNvSpPr>
            <p:nvPr/>
          </p:nvSpPr>
          <p:spPr bwMode="auto">
            <a:xfrm flipV="1">
              <a:off x="1995" y="1372"/>
              <a:ext cx="4" cy="1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14" name="Rectangle 19"/>
            <p:cNvSpPr>
              <a:spLocks noChangeArrowheads="1"/>
            </p:cNvSpPr>
            <p:nvPr/>
          </p:nvSpPr>
          <p:spPr bwMode="auto">
            <a:xfrm>
              <a:off x="1723" y="1515"/>
              <a:ext cx="152"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H</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2815" name="Rectangle 18"/>
            <p:cNvSpPr>
              <a:spLocks noChangeArrowheads="1"/>
            </p:cNvSpPr>
            <p:nvPr/>
          </p:nvSpPr>
          <p:spPr bwMode="auto">
            <a:xfrm>
              <a:off x="3248" y="1019"/>
              <a:ext cx="117"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F</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2816" name="Line 17"/>
            <p:cNvSpPr>
              <a:spLocks noChangeShapeType="1"/>
            </p:cNvSpPr>
            <p:nvPr/>
          </p:nvSpPr>
          <p:spPr bwMode="auto">
            <a:xfrm flipV="1">
              <a:off x="2023" y="1335"/>
              <a:ext cx="14"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17" name="Freeform 16"/>
            <p:cNvSpPr/>
            <p:nvPr/>
          </p:nvSpPr>
          <p:spPr bwMode="auto">
            <a:xfrm>
              <a:off x="2977" y="1251"/>
              <a:ext cx="22" cy="15"/>
            </a:xfrm>
            <a:custGeom>
              <a:avLst/>
              <a:gdLst>
                <a:gd name="T0" fmla="*/ 154 w 154"/>
                <a:gd name="T1" fmla="*/ 48 h 102"/>
                <a:gd name="T2" fmla="*/ 0 w 154"/>
                <a:gd name="T3" fmla="*/ 102 h 102"/>
                <a:gd name="T4" fmla="*/ 128 w 154"/>
                <a:gd name="T5" fmla="*/ 0 h 102"/>
                <a:gd name="T6" fmla="*/ 154 w 154"/>
                <a:gd name="T7" fmla="*/ 48 h 102"/>
              </a:gdLst>
              <a:ahLst/>
              <a:cxnLst>
                <a:cxn ang="0">
                  <a:pos x="T0" y="T1"/>
                </a:cxn>
                <a:cxn ang="0">
                  <a:pos x="T2" y="T3"/>
                </a:cxn>
                <a:cxn ang="0">
                  <a:pos x="T4" y="T5"/>
                </a:cxn>
                <a:cxn ang="0">
                  <a:pos x="T6" y="T7"/>
                </a:cxn>
              </a:cxnLst>
              <a:rect l="0" t="0" r="r" b="b"/>
              <a:pathLst>
                <a:path w="154" h="102">
                  <a:moveTo>
                    <a:pt x="154" y="48"/>
                  </a:moveTo>
                  <a:lnTo>
                    <a:pt x="0" y="102"/>
                  </a:lnTo>
                  <a:lnTo>
                    <a:pt x="128" y="0"/>
                  </a:lnTo>
                  <a:lnTo>
                    <a:pt x="154"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8" name="Freeform 15"/>
            <p:cNvSpPr/>
            <p:nvPr/>
          </p:nvSpPr>
          <p:spPr bwMode="auto">
            <a:xfrm>
              <a:off x="2977" y="1251"/>
              <a:ext cx="22" cy="15"/>
            </a:xfrm>
            <a:custGeom>
              <a:avLst/>
              <a:gdLst>
                <a:gd name="T0" fmla="*/ 154 w 154"/>
                <a:gd name="T1" fmla="*/ 48 h 102"/>
                <a:gd name="T2" fmla="*/ 0 w 154"/>
                <a:gd name="T3" fmla="*/ 102 h 102"/>
                <a:gd name="T4" fmla="*/ 128 w 154"/>
                <a:gd name="T5" fmla="*/ 0 h 102"/>
                <a:gd name="T6" fmla="*/ 154 w 154"/>
                <a:gd name="T7" fmla="*/ 48 h 102"/>
              </a:gdLst>
              <a:ahLst/>
              <a:cxnLst>
                <a:cxn ang="0">
                  <a:pos x="T0" y="T1"/>
                </a:cxn>
                <a:cxn ang="0">
                  <a:pos x="T2" y="T3"/>
                </a:cxn>
                <a:cxn ang="0">
                  <a:pos x="T4" y="T5"/>
                </a:cxn>
                <a:cxn ang="0">
                  <a:pos x="T6" y="T7"/>
                </a:cxn>
              </a:cxnLst>
              <a:rect l="0" t="0" r="r" b="b"/>
              <a:pathLst>
                <a:path w="154" h="102">
                  <a:moveTo>
                    <a:pt x="154" y="48"/>
                  </a:moveTo>
                  <a:lnTo>
                    <a:pt x="0" y="102"/>
                  </a:lnTo>
                  <a:lnTo>
                    <a:pt x="128" y="0"/>
                  </a:lnTo>
                  <a:lnTo>
                    <a:pt x="154" y="48"/>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19" name="Rectangle 14"/>
            <p:cNvSpPr>
              <a:spLocks noChangeArrowheads="1"/>
            </p:cNvSpPr>
            <p:nvPr/>
          </p:nvSpPr>
          <p:spPr bwMode="auto">
            <a:xfrm>
              <a:off x="3378" y="2119"/>
              <a:ext cx="82"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J</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2820" name="Line 13"/>
            <p:cNvSpPr>
              <a:spLocks noChangeShapeType="1"/>
            </p:cNvSpPr>
            <p:nvPr/>
          </p:nvSpPr>
          <p:spPr bwMode="auto">
            <a:xfrm flipV="1">
              <a:off x="2997" y="1124"/>
              <a:ext cx="237" cy="13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21" name="Freeform 12"/>
            <p:cNvSpPr/>
            <p:nvPr/>
          </p:nvSpPr>
          <p:spPr bwMode="auto">
            <a:xfrm>
              <a:off x="3276" y="1999"/>
              <a:ext cx="17" cy="20"/>
            </a:xfrm>
            <a:custGeom>
              <a:avLst/>
              <a:gdLst>
                <a:gd name="T0" fmla="*/ 78 w 120"/>
                <a:gd name="T1" fmla="*/ 143 h 143"/>
                <a:gd name="T2" fmla="*/ 0 w 120"/>
                <a:gd name="T3" fmla="*/ 0 h 143"/>
                <a:gd name="T4" fmla="*/ 120 w 120"/>
                <a:gd name="T5" fmla="*/ 110 h 143"/>
                <a:gd name="T6" fmla="*/ 78 w 120"/>
                <a:gd name="T7" fmla="*/ 143 h 143"/>
              </a:gdLst>
              <a:ahLst/>
              <a:cxnLst>
                <a:cxn ang="0">
                  <a:pos x="T0" y="T1"/>
                </a:cxn>
                <a:cxn ang="0">
                  <a:pos x="T2" y="T3"/>
                </a:cxn>
                <a:cxn ang="0">
                  <a:pos x="T4" y="T5"/>
                </a:cxn>
                <a:cxn ang="0">
                  <a:pos x="T6" y="T7"/>
                </a:cxn>
              </a:cxnLst>
              <a:rect l="0" t="0" r="r" b="b"/>
              <a:pathLst>
                <a:path w="120" h="143">
                  <a:moveTo>
                    <a:pt x="78" y="143"/>
                  </a:moveTo>
                  <a:lnTo>
                    <a:pt x="0" y="0"/>
                  </a:lnTo>
                  <a:lnTo>
                    <a:pt x="120" y="110"/>
                  </a:lnTo>
                  <a:lnTo>
                    <a:pt x="78" y="14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2" name="Freeform 11"/>
            <p:cNvSpPr/>
            <p:nvPr/>
          </p:nvSpPr>
          <p:spPr bwMode="auto">
            <a:xfrm>
              <a:off x="3276" y="1999"/>
              <a:ext cx="17" cy="20"/>
            </a:xfrm>
            <a:custGeom>
              <a:avLst/>
              <a:gdLst>
                <a:gd name="T0" fmla="*/ 78 w 120"/>
                <a:gd name="T1" fmla="*/ 143 h 143"/>
                <a:gd name="T2" fmla="*/ 0 w 120"/>
                <a:gd name="T3" fmla="*/ 0 h 143"/>
                <a:gd name="T4" fmla="*/ 120 w 120"/>
                <a:gd name="T5" fmla="*/ 110 h 143"/>
                <a:gd name="T6" fmla="*/ 78 w 120"/>
                <a:gd name="T7" fmla="*/ 143 h 143"/>
              </a:gdLst>
              <a:ahLst/>
              <a:cxnLst>
                <a:cxn ang="0">
                  <a:pos x="T0" y="T1"/>
                </a:cxn>
                <a:cxn ang="0">
                  <a:pos x="T2" y="T3"/>
                </a:cxn>
                <a:cxn ang="0">
                  <a:pos x="T4" y="T5"/>
                </a:cxn>
                <a:cxn ang="0">
                  <a:pos x="T6" y="T7"/>
                </a:cxn>
              </a:cxnLst>
              <a:rect l="0" t="0" r="r" b="b"/>
              <a:pathLst>
                <a:path w="120" h="143">
                  <a:moveTo>
                    <a:pt x="78" y="143"/>
                  </a:moveTo>
                  <a:lnTo>
                    <a:pt x="0" y="0"/>
                  </a:lnTo>
                  <a:lnTo>
                    <a:pt x="120" y="110"/>
                  </a:lnTo>
                  <a:lnTo>
                    <a:pt x="78" y="143"/>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823" name="Line 10"/>
            <p:cNvSpPr>
              <a:spLocks noChangeShapeType="1"/>
            </p:cNvSpPr>
            <p:nvPr/>
          </p:nvSpPr>
          <p:spPr bwMode="auto">
            <a:xfrm>
              <a:off x="3290" y="2017"/>
              <a:ext cx="98" cy="12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3827" name="Group 1104"/>
          <p:cNvGrpSpPr>
            <a:grpSpLocks noChangeAspect="1"/>
          </p:cNvGrpSpPr>
          <p:nvPr/>
        </p:nvGrpSpPr>
        <p:grpSpPr bwMode="auto">
          <a:xfrm>
            <a:off x="4287796" y="3373757"/>
            <a:ext cx="1031295" cy="835282"/>
            <a:chOff x="180" y="0"/>
            <a:chExt cx="2388" cy="1935"/>
          </a:xfrm>
        </p:grpSpPr>
        <p:sp>
          <p:nvSpPr>
            <p:cNvPr id="3828" name="AutoShape 2125"/>
            <p:cNvSpPr>
              <a:spLocks noChangeAspect="1" noChangeArrowheads="1" noTextEdit="1"/>
            </p:cNvSpPr>
            <p:nvPr/>
          </p:nvSpPr>
          <p:spPr bwMode="auto">
            <a:xfrm>
              <a:off x="180" y="0"/>
              <a:ext cx="2388" cy="19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nvGrpSpPr>
            <p:cNvPr id="3829" name="Group 1924"/>
            <p:cNvGrpSpPr/>
            <p:nvPr/>
          </p:nvGrpSpPr>
          <p:grpSpPr bwMode="auto">
            <a:xfrm>
              <a:off x="346" y="7"/>
              <a:ext cx="2216" cy="1473"/>
              <a:chOff x="346" y="7"/>
              <a:chExt cx="2216" cy="1473"/>
            </a:xfrm>
          </p:grpSpPr>
          <p:sp>
            <p:nvSpPr>
              <p:cNvPr id="4649" name="Freeform 2124"/>
              <p:cNvSpPr/>
              <p:nvPr/>
            </p:nvSpPr>
            <p:spPr bwMode="auto">
              <a:xfrm>
                <a:off x="2354" y="1089"/>
                <a:ext cx="18" cy="21"/>
              </a:xfrm>
              <a:custGeom>
                <a:avLst/>
                <a:gdLst>
                  <a:gd name="T0" fmla="*/ 114 w 176"/>
                  <a:gd name="T1" fmla="*/ 209 h 209"/>
                  <a:gd name="T2" fmla="*/ 0 w 176"/>
                  <a:gd name="T3" fmla="*/ 0 h 209"/>
                  <a:gd name="T4" fmla="*/ 176 w 176"/>
                  <a:gd name="T5" fmla="*/ 160 h 209"/>
                  <a:gd name="T6" fmla="*/ 114 w 176"/>
                  <a:gd name="T7" fmla="*/ 209 h 209"/>
                </a:gdLst>
                <a:ahLst/>
                <a:cxnLst>
                  <a:cxn ang="0">
                    <a:pos x="T0" y="T1"/>
                  </a:cxn>
                  <a:cxn ang="0">
                    <a:pos x="T2" y="T3"/>
                  </a:cxn>
                  <a:cxn ang="0">
                    <a:pos x="T4" y="T5"/>
                  </a:cxn>
                  <a:cxn ang="0">
                    <a:pos x="T6" y="T7"/>
                  </a:cxn>
                </a:cxnLst>
                <a:rect l="0" t="0" r="r" b="b"/>
                <a:pathLst>
                  <a:path w="176" h="209">
                    <a:moveTo>
                      <a:pt x="114" y="209"/>
                    </a:moveTo>
                    <a:lnTo>
                      <a:pt x="0" y="0"/>
                    </a:lnTo>
                    <a:lnTo>
                      <a:pt x="176" y="160"/>
                    </a:lnTo>
                    <a:lnTo>
                      <a:pt x="114" y="20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50" name="Freeform 2123"/>
              <p:cNvSpPr/>
              <p:nvPr/>
            </p:nvSpPr>
            <p:spPr bwMode="auto">
              <a:xfrm>
                <a:off x="2354" y="1089"/>
                <a:ext cx="18" cy="21"/>
              </a:xfrm>
              <a:custGeom>
                <a:avLst/>
                <a:gdLst>
                  <a:gd name="T0" fmla="*/ 114 w 176"/>
                  <a:gd name="T1" fmla="*/ 209 h 209"/>
                  <a:gd name="T2" fmla="*/ 0 w 176"/>
                  <a:gd name="T3" fmla="*/ 0 h 209"/>
                  <a:gd name="T4" fmla="*/ 176 w 176"/>
                  <a:gd name="T5" fmla="*/ 160 h 209"/>
                  <a:gd name="T6" fmla="*/ 114 w 176"/>
                  <a:gd name="T7" fmla="*/ 209 h 209"/>
                </a:gdLst>
                <a:ahLst/>
                <a:cxnLst>
                  <a:cxn ang="0">
                    <a:pos x="T0" y="T1"/>
                  </a:cxn>
                  <a:cxn ang="0">
                    <a:pos x="T2" y="T3"/>
                  </a:cxn>
                  <a:cxn ang="0">
                    <a:pos x="T4" y="T5"/>
                  </a:cxn>
                  <a:cxn ang="0">
                    <a:pos x="T6" y="T7"/>
                  </a:cxn>
                </a:cxnLst>
                <a:rect l="0" t="0" r="r" b="b"/>
                <a:pathLst>
                  <a:path w="176" h="209">
                    <a:moveTo>
                      <a:pt x="114" y="209"/>
                    </a:moveTo>
                    <a:lnTo>
                      <a:pt x="0" y="0"/>
                    </a:lnTo>
                    <a:lnTo>
                      <a:pt x="176" y="160"/>
                    </a:lnTo>
                    <a:lnTo>
                      <a:pt x="114" y="209"/>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51" name="Rectangle 2122"/>
              <p:cNvSpPr>
                <a:spLocks noChangeArrowheads="1"/>
              </p:cNvSpPr>
              <p:nvPr/>
            </p:nvSpPr>
            <p:spPr bwMode="auto">
              <a:xfrm>
                <a:off x="2459" y="1212"/>
                <a:ext cx="103"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J</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4652" name="Line 2121"/>
              <p:cNvSpPr>
                <a:spLocks noChangeShapeType="1"/>
              </p:cNvSpPr>
              <p:nvPr/>
            </p:nvSpPr>
            <p:spPr bwMode="auto">
              <a:xfrm>
                <a:off x="2369" y="1108"/>
                <a:ext cx="100" cy="12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53" name="Freeform 2120"/>
              <p:cNvSpPr/>
              <p:nvPr/>
            </p:nvSpPr>
            <p:spPr bwMode="auto">
              <a:xfrm>
                <a:off x="2049" y="327"/>
                <a:ext cx="23" cy="14"/>
              </a:xfrm>
              <a:custGeom>
                <a:avLst/>
                <a:gdLst>
                  <a:gd name="T0" fmla="*/ 224 w 224"/>
                  <a:gd name="T1" fmla="*/ 69 h 148"/>
                  <a:gd name="T2" fmla="*/ 0 w 224"/>
                  <a:gd name="T3" fmla="*/ 148 h 148"/>
                  <a:gd name="T4" fmla="*/ 186 w 224"/>
                  <a:gd name="T5" fmla="*/ 0 h 148"/>
                  <a:gd name="T6" fmla="*/ 224 w 224"/>
                  <a:gd name="T7" fmla="*/ 69 h 148"/>
                </a:gdLst>
                <a:ahLst/>
                <a:cxnLst>
                  <a:cxn ang="0">
                    <a:pos x="T0" y="T1"/>
                  </a:cxn>
                  <a:cxn ang="0">
                    <a:pos x="T2" y="T3"/>
                  </a:cxn>
                  <a:cxn ang="0">
                    <a:pos x="T4" y="T5"/>
                  </a:cxn>
                  <a:cxn ang="0">
                    <a:pos x="T6" y="T7"/>
                  </a:cxn>
                </a:cxnLst>
                <a:rect l="0" t="0" r="r" b="b"/>
                <a:pathLst>
                  <a:path w="224" h="148">
                    <a:moveTo>
                      <a:pt x="224" y="69"/>
                    </a:moveTo>
                    <a:lnTo>
                      <a:pt x="0" y="148"/>
                    </a:lnTo>
                    <a:lnTo>
                      <a:pt x="186" y="0"/>
                    </a:lnTo>
                    <a:lnTo>
                      <a:pt x="224" y="6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54" name="Freeform 2119"/>
              <p:cNvSpPr/>
              <p:nvPr/>
            </p:nvSpPr>
            <p:spPr bwMode="auto">
              <a:xfrm>
                <a:off x="2049" y="327"/>
                <a:ext cx="23" cy="14"/>
              </a:xfrm>
              <a:custGeom>
                <a:avLst/>
                <a:gdLst>
                  <a:gd name="T0" fmla="*/ 224 w 224"/>
                  <a:gd name="T1" fmla="*/ 69 h 148"/>
                  <a:gd name="T2" fmla="*/ 0 w 224"/>
                  <a:gd name="T3" fmla="*/ 148 h 148"/>
                  <a:gd name="T4" fmla="*/ 186 w 224"/>
                  <a:gd name="T5" fmla="*/ 0 h 148"/>
                  <a:gd name="T6" fmla="*/ 224 w 224"/>
                  <a:gd name="T7" fmla="*/ 69 h 148"/>
                </a:gdLst>
                <a:ahLst/>
                <a:cxnLst>
                  <a:cxn ang="0">
                    <a:pos x="T0" y="T1"/>
                  </a:cxn>
                  <a:cxn ang="0">
                    <a:pos x="T2" y="T3"/>
                  </a:cxn>
                  <a:cxn ang="0">
                    <a:pos x="T4" y="T5"/>
                  </a:cxn>
                  <a:cxn ang="0">
                    <a:pos x="T6" y="T7"/>
                  </a:cxn>
                </a:cxnLst>
                <a:rect l="0" t="0" r="r" b="b"/>
                <a:pathLst>
                  <a:path w="224" h="148">
                    <a:moveTo>
                      <a:pt x="224" y="69"/>
                    </a:moveTo>
                    <a:lnTo>
                      <a:pt x="0" y="148"/>
                    </a:lnTo>
                    <a:lnTo>
                      <a:pt x="186" y="0"/>
                    </a:lnTo>
                    <a:lnTo>
                      <a:pt x="224" y="69"/>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55" name="Rectangle 2118"/>
              <p:cNvSpPr>
                <a:spLocks noChangeArrowheads="1"/>
              </p:cNvSpPr>
              <p:nvPr/>
            </p:nvSpPr>
            <p:spPr bwMode="auto">
              <a:xfrm>
                <a:off x="2326" y="88"/>
                <a:ext cx="10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F</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4656" name="Rectangle 2117"/>
              <p:cNvSpPr>
                <a:spLocks noChangeArrowheads="1"/>
              </p:cNvSpPr>
              <p:nvPr/>
            </p:nvSpPr>
            <p:spPr bwMode="auto">
              <a:xfrm>
                <a:off x="769" y="596"/>
                <a:ext cx="103"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dirty="0">
                    <a:ln>
                      <a:noFill/>
                    </a:ln>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H</a:t>
                </a:r>
                <a:endParaRPr kumimoji="0" lang="en-US" altLang="zh-CN" sz="1800" b="0" i="0" u="none" strike="noStrike" cap="none" normalizeH="0" baseline="0" dirty="0">
                  <a:ln>
                    <a:noFill/>
                  </a:ln>
                  <a:solidFill>
                    <a:schemeClr val="tx1"/>
                  </a:solidFill>
                  <a:effectLst/>
                  <a:latin typeface="Arial" panose="020B0604020202020204" pitchFamily="34" charset="0"/>
                </a:endParaRPr>
              </a:p>
            </p:txBody>
          </p:sp>
          <p:sp>
            <p:nvSpPr>
              <p:cNvPr id="4657" name="Line 2116"/>
              <p:cNvSpPr>
                <a:spLocks noChangeShapeType="1"/>
              </p:cNvSpPr>
              <p:nvPr/>
            </p:nvSpPr>
            <p:spPr bwMode="auto">
              <a:xfrm flipV="1">
                <a:off x="2070" y="196"/>
                <a:ext cx="242" cy="13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58" name="Line 2115"/>
              <p:cNvSpPr>
                <a:spLocks noChangeShapeType="1"/>
              </p:cNvSpPr>
              <p:nvPr/>
            </p:nvSpPr>
            <p:spPr bwMode="auto">
              <a:xfrm flipV="1">
                <a:off x="1075" y="411"/>
                <a:ext cx="14"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59" name="Line 2114"/>
              <p:cNvSpPr>
                <a:spLocks noChangeShapeType="1"/>
              </p:cNvSpPr>
              <p:nvPr/>
            </p:nvSpPr>
            <p:spPr bwMode="auto">
              <a:xfrm flipV="1">
                <a:off x="1047" y="449"/>
                <a:ext cx="3" cy="1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60" name="Freeform 2113"/>
              <p:cNvSpPr/>
              <p:nvPr/>
            </p:nvSpPr>
            <p:spPr bwMode="auto">
              <a:xfrm>
                <a:off x="1050" y="418"/>
                <a:ext cx="25" cy="31"/>
              </a:xfrm>
              <a:custGeom>
                <a:avLst/>
                <a:gdLst>
                  <a:gd name="T0" fmla="*/ 248 w 248"/>
                  <a:gd name="T1" fmla="*/ 0 h 311"/>
                  <a:gd name="T2" fmla="*/ 96 w 248"/>
                  <a:gd name="T3" fmla="*/ 35 h 311"/>
                  <a:gd name="T4" fmla="*/ 0 w 248"/>
                  <a:gd name="T5" fmla="*/ 156 h 311"/>
                  <a:gd name="T6" fmla="*/ 0 w 248"/>
                  <a:gd name="T7" fmla="*/ 311 h 311"/>
                </a:gdLst>
                <a:ahLst/>
                <a:cxnLst>
                  <a:cxn ang="0">
                    <a:pos x="T0" y="T1"/>
                  </a:cxn>
                  <a:cxn ang="0">
                    <a:pos x="T2" y="T3"/>
                  </a:cxn>
                  <a:cxn ang="0">
                    <a:pos x="T4" y="T5"/>
                  </a:cxn>
                  <a:cxn ang="0">
                    <a:pos x="T6" y="T7"/>
                  </a:cxn>
                </a:cxnLst>
                <a:rect l="0" t="0" r="r" b="b"/>
                <a:pathLst>
                  <a:path w="248" h="311">
                    <a:moveTo>
                      <a:pt x="248" y="0"/>
                    </a:moveTo>
                    <a:lnTo>
                      <a:pt x="96" y="35"/>
                    </a:lnTo>
                    <a:lnTo>
                      <a:pt x="0" y="156"/>
                    </a:lnTo>
                    <a:lnTo>
                      <a:pt x="0" y="311"/>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61" name="Line 2112"/>
              <p:cNvSpPr>
                <a:spLocks noChangeShapeType="1"/>
              </p:cNvSpPr>
              <p:nvPr/>
            </p:nvSpPr>
            <p:spPr bwMode="auto">
              <a:xfrm>
                <a:off x="1129" y="411"/>
                <a:ext cx="14"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62" name="Freeform 2111"/>
              <p:cNvSpPr/>
              <p:nvPr/>
            </p:nvSpPr>
            <p:spPr bwMode="auto">
              <a:xfrm>
                <a:off x="1117" y="516"/>
                <a:ext cx="36" cy="20"/>
              </a:xfrm>
              <a:custGeom>
                <a:avLst/>
                <a:gdLst>
                  <a:gd name="T0" fmla="*/ 0 w 359"/>
                  <a:gd name="T1" fmla="*/ 172 h 207"/>
                  <a:gd name="T2" fmla="*/ 151 w 359"/>
                  <a:gd name="T3" fmla="*/ 207 h 207"/>
                  <a:gd name="T4" fmla="*/ 292 w 359"/>
                  <a:gd name="T5" fmla="*/ 140 h 207"/>
                  <a:gd name="T6" fmla="*/ 359 w 359"/>
                  <a:gd name="T7" fmla="*/ 0 h 207"/>
                </a:gdLst>
                <a:ahLst/>
                <a:cxnLst>
                  <a:cxn ang="0">
                    <a:pos x="T0" y="T1"/>
                  </a:cxn>
                  <a:cxn ang="0">
                    <a:pos x="T2" y="T3"/>
                  </a:cxn>
                  <a:cxn ang="0">
                    <a:pos x="T4" y="T5"/>
                  </a:cxn>
                  <a:cxn ang="0">
                    <a:pos x="T6" y="T7"/>
                  </a:cxn>
                </a:cxnLst>
                <a:rect l="0" t="0" r="r" b="b"/>
                <a:pathLst>
                  <a:path w="359" h="207">
                    <a:moveTo>
                      <a:pt x="0" y="172"/>
                    </a:moveTo>
                    <a:lnTo>
                      <a:pt x="151" y="207"/>
                    </a:lnTo>
                    <a:lnTo>
                      <a:pt x="292" y="140"/>
                    </a:lnTo>
                    <a:lnTo>
                      <a:pt x="359"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63" name="Line 2110"/>
              <p:cNvSpPr>
                <a:spLocks noChangeShapeType="1"/>
              </p:cNvSpPr>
              <p:nvPr/>
            </p:nvSpPr>
            <p:spPr bwMode="auto">
              <a:xfrm flipH="1">
                <a:off x="1153" y="503"/>
                <a:ext cx="9" cy="1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64" name="Line 2109"/>
              <p:cNvSpPr>
                <a:spLocks noChangeShapeType="1"/>
              </p:cNvSpPr>
              <p:nvPr/>
            </p:nvSpPr>
            <p:spPr bwMode="auto">
              <a:xfrm flipH="1">
                <a:off x="1101" y="533"/>
                <a:ext cx="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65" name="Line 2108"/>
              <p:cNvSpPr>
                <a:spLocks noChangeShapeType="1"/>
              </p:cNvSpPr>
              <p:nvPr/>
            </p:nvSpPr>
            <p:spPr bwMode="auto">
              <a:xfrm flipH="1" flipV="1">
                <a:off x="1055" y="503"/>
                <a:ext cx="10" cy="1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66" name="Freeform 2107"/>
              <p:cNvSpPr/>
              <p:nvPr/>
            </p:nvSpPr>
            <p:spPr bwMode="auto">
              <a:xfrm>
                <a:off x="1065" y="516"/>
                <a:ext cx="36" cy="20"/>
              </a:xfrm>
              <a:custGeom>
                <a:avLst/>
                <a:gdLst>
                  <a:gd name="T0" fmla="*/ 0 w 358"/>
                  <a:gd name="T1" fmla="*/ 0 h 207"/>
                  <a:gd name="T2" fmla="*/ 67 w 358"/>
                  <a:gd name="T3" fmla="*/ 140 h 207"/>
                  <a:gd name="T4" fmla="*/ 207 w 358"/>
                  <a:gd name="T5" fmla="*/ 207 h 207"/>
                  <a:gd name="T6" fmla="*/ 358 w 358"/>
                  <a:gd name="T7" fmla="*/ 172 h 207"/>
                </a:gdLst>
                <a:ahLst/>
                <a:cxnLst>
                  <a:cxn ang="0">
                    <a:pos x="T0" y="T1"/>
                  </a:cxn>
                  <a:cxn ang="0">
                    <a:pos x="T2" y="T3"/>
                  </a:cxn>
                  <a:cxn ang="0">
                    <a:pos x="T4" y="T5"/>
                  </a:cxn>
                  <a:cxn ang="0">
                    <a:pos x="T6" y="T7"/>
                  </a:cxn>
                </a:cxnLst>
                <a:rect l="0" t="0" r="r" b="b"/>
                <a:pathLst>
                  <a:path w="358" h="207">
                    <a:moveTo>
                      <a:pt x="0" y="0"/>
                    </a:moveTo>
                    <a:lnTo>
                      <a:pt x="67" y="140"/>
                    </a:lnTo>
                    <a:lnTo>
                      <a:pt x="207" y="207"/>
                    </a:lnTo>
                    <a:lnTo>
                      <a:pt x="358" y="172"/>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67" name="Freeform 2106"/>
              <p:cNvSpPr/>
              <p:nvPr/>
            </p:nvSpPr>
            <p:spPr bwMode="auto">
              <a:xfrm>
                <a:off x="1040" y="465"/>
                <a:ext cx="15" cy="38"/>
              </a:xfrm>
              <a:custGeom>
                <a:avLst/>
                <a:gdLst>
                  <a:gd name="T0" fmla="*/ 67 w 156"/>
                  <a:gd name="T1" fmla="*/ 0 h 388"/>
                  <a:gd name="T2" fmla="*/ 0 w 156"/>
                  <a:gd name="T3" fmla="*/ 140 h 388"/>
                  <a:gd name="T4" fmla="*/ 34 w 156"/>
                  <a:gd name="T5" fmla="*/ 292 h 388"/>
                  <a:gd name="T6" fmla="*/ 156 w 156"/>
                  <a:gd name="T7" fmla="*/ 388 h 388"/>
                </a:gdLst>
                <a:ahLst/>
                <a:cxnLst>
                  <a:cxn ang="0">
                    <a:pos x="T0" y="T1"/>
                  </a:cxn>
                  <a:cxn ang="0">
                    <a:pos x="T2" y="T3"/>
                  </a:cxn>
                  <a:cxn ang="0">
                    <a:pos x="T4" y="T5"/>
                  </a:cxn>
                  <a:cxn ang="0">
                    <a:pos x="T6" y="T7"/>
                  </a:cxn>
                </a:cxnLst>
                <a:rect l="0" t="0" r="r" b="b"/>
                <a:pathLst>
                  <a:path w="156" h="388">
                    <a:moveTo>
                      <a:pt x="67" y="0"/>
                    </a:moveTo>
                    <a:lnTo>
                      <a:pt x="0" y="140"/>
                    </a:lnTo>
                    <a:lnTo>
                      <a:pt x="34" y="292"/>
                    </a:lnTo>
                    <a:lnTo>
                      <a:pt x="156" y="388"/>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68" name="Freeform 2105"/>
              <p:cNvSpPr/>
              <p:nvPr/>
            </p:nvSpPr>
            <p:spPr bwMode="auto">
              <a:xfrm>
                <a:off x="1097" y="501"/>
                <a:ext cx="22" cy="16"/>
              </a:xfrm>
              <a:custGeom>
                <a:avLst/>
                <a:gdLst>
                  <a:gd name="T0" fmla="*/ 0 w 220"/>
                  <a:gd name="T1" fmla="*/ 88 h 155"/>
                  <a:gd name="T2" fmla="*/ 220 w 220"/>
                  <a:gd name="T3" fmla="*/ 0 h 155"/>
                  <a:gd name="T4" fmla="*/ 40 w 220"/>
                  <a:gd name="T5" fmla="*/ 155 h 155"/>
                  <a:gd name="T6" fmla="*/ 0 w 220"/>
                  <a:gd name="T7" fmla="*/ 88 h 155"/>
                </a:gdLst>
                <a:ahLst/>
                <a:cxnLst>
                  <a:cxn ang="0">
                    <a:pos x="T0" y="T1"/>
                  </a:cxn>
                  <a:cxn ang="0">
                    <a:pos x="T2" y="T3"/>
                  </a:cxn>
                  <a:cxn ang="0">
                    <a:pos x="T4" y="T5"/>
                  </a:cxn>
                  <a:cxn ang="0">
                    <a:pos x="T6" y="T7"/>
                  </a:cxn>
                </a:cxnLst>
                <a:rect l="0" t="0" r="r" b="b"/>
                <a:pathLst>
                  <a:path w="220" h="155">
                    <a:moveTo>
                      <a:pt x="0" y="88"/>
                    </a:moveTo>
                    <a:lnTo>
                      <a:pt x="220" y="0"/>
                    </a:lnTo>
                    <a:lnTo>
                      <a:pt x="40" y="155"/>
                    </a:lnTo>
                    <a:lnTo>
                      <a:pt x="0" y="8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69" name="Freeform 2104"/>
              <p:cNvSpPr/>
              <p:nvPr/>
            </p:nvSpPr>
            <p:spPr bwMode="auto">
              <a:xfrm>
                <a:off x="1097" y="501"/>
                <a:ext cx="22" cy="16"/>
              </a:xfrm>
              <a:custGeom>
                <a:avLst/>
                <a:gdLst>
                  <a:gd name="T0" fmla="*/ 0 w 220"/>
                  <a:gd name="T1" fmla="*/ 88 h 155"/>
                  <a:gd name="T2" fmla="*/ 220 w 220"/>
                  <a:gd name="T3" fmla="*/ 0 h 155"/>
                  <a:gd name="T4" fmla="*/ 40 w 220"/>
                  <a:gd name="T5" fmla="*/ 155 h 155"/>
                  <a:gd name="T6" fmla="*/ 0 w 220"/>
                  <a:gd name="T7" fmla="*/ 88 h 155"/>
                </a:gdLst>
                <a:ahLst/>
                <a:cxnLst>
                  <a:cxn ang="0">
                    <a:pos x="T0" y="T1"/>
                  </a:cxn>
                  <a:cxn ang="0">
                    <a:pos x="T2" y="T3"/>
                  </a:cxn>
                  <a:cxn ang="0">
                    <a:pos x="T4" y="T5"/>
                  </a:cxn>
                  <a:cxn ang="0">
                    <a:pos x="T6" y="T7"/>
                  </a:cxn>
                </a:cxnLst>
                <a:rect l="0" t="0" r="r" b="b"/>
                <a:pathLst>
                  <a:path w="220" h="155">
                    <a:moveTo>
                      <a:pt x="0" y="88"/>
                    </a:moveTo>
                    <a:lnTo>
                      <a:pt x="220" y="0"/>
                    </a:lnTo>
                    <a:lnTo>
                      <a:pt x="40" y="155"/>
                    </a:lnTo>
                    <a:lnTo>
                      <a:pt x="0" y="88"/>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70" name="Line 2103"/>
              <p:cNvSpPr>
                <a:spLocks noChangeShapeType="1"/>
              </p:cNvSpPr>
              <p:nvPr/>
            </p:nvSpPr>
            <p:spPr bwMode="auto">
              <a:xfrm flipH="1">
                <a:off x="901" y="513"/>
                <a:ext cx="198" cy="12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71" name="Freeform 2102"/>
              <p:cNvSpPr/>
              <p:nvPr/>
            </p:nvSpPr>
            <p:spPr bwMode="auto">
              <a:xfrm>
                <a:off x="1162" y="465"/>
                <a:ext cx="16" cy="38"/>
              </a:xfrm>
              <a:custGeom>
                <a:avLst/>
                <a:gdLst>
                  <a:gd name="T0" fmla="*/ 0 w 156"/>
                  <a:gd name="T1" fmla="*/ 388 h 388"/>
                  <a:gd name="T2" fmla="*/ 122 w 156"/>
                  <a:gd name="T3" fmla="*/ 292 h 388"/>
                  <a:gd name="T4" fmla="*/ 156 w 156"/>
                  <a:gd name="T5" fmla="*/ 140 h 388"/>
                  <a:gd name="T6" fmla="*/ 89 w 156"/>
                  <a:gd name="T7" fmla="*/ 0 h 388"/>
                </a:gdLst>
                <a:ahLst/>
                <a:cxnLst>
                  <a:cxn ang="0">
                    <a:pos x="T0" y="T1"/>
                  </a:cxn>
                  <a:cxn ang="0">
                    <a:pos x="T2" y="T3"/>
                  </a:cxn>
                  <a:cxn ang="0">
                    <a:pos x="T4" y="T5"/>
                  </a:cxn>
                  <a:cxn ang="0">
                    <a:pos x="T6" y="T7"/>
                  </a:cxn>
                </a:cxnLst>
                <a:rect l="0" t="0" r="r" b="b"/>
                <a:pathLst>
                  <a:path w="156" h="388">
                    <a:moveTo>
                      <a:pt x="0" y="388"/>
                    </a:moveTo>
                    <a:lnTo>
                      <a:pt x="122" y="292"/>
                    </a:lnTo>
                    <a:lnTo>
                      <a:pt x="156" y="140"/>
                    </a:lnTo>
                    <a:lnTo>
                      <a:pt x="89"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72" name="Freeform 2101"/>
              <p:cNvSpPr/>
              <p:nvPr/>
            </p:nvSpPr>
            <p:spPr bwMode="auto">
              <a:xfrm>
                <a:off x="1143" y="418"/>
                <a:ext cx="25" cy="31"/>
              </a:xfrm>
              <a:custGeom>
                <a:avLst/>
                <a:gdLst>
                  <a:gd name="T0" fmla="*/ 248 w 248"/>
                  <a:gd name="T1" fmla="*/ 311 h 311"/>
                  <a:gd name="T2" fmla="*/ 248 w 248"/>
                  <a:gd name="T3" fmla="*/ 156 h 311"/>
                  <a:gd name="T4" fmla="*/ 151 w 248"/>
                  <a:gd name="T5" fmla="*/ 35 h 311"/>
                  <a:gd name="T6" fmla="*/ 0 w 248"/>
                  <a:gd name="T7" fmla="*/ 0 h 311"/>
                </a:gdLst>
                <a:ahLst/>
                <a:cxnLst>
                  <a:cxn ang="0">
                    <a:pos x="T0" y="T1"/>
                  </a:cxn>
                  <a:cxn ang="0">
                    <a:pos x="T2" y="T3"/>
                  </a:cxn>
                  <a:cxn ang="0">
                    <a:pos x="T4" y="T5"/>
                  </a:cxn>
                  <a:cxn ang="0">
                    <a:pos x="T6" y="T7"/>
                  </a:cxn>
                </a:cxnLst>
                <a:rect l="0" t="0" r="r" b="b"/>
                <a:pathLst>
                  <a:path w="248" h="311">
                    <a:moveTo>
                      <a:pt x="248" y="311"/>
                    </a:moveTo>
                    <a:lnTo>
                      <a:pt x="248" y="156"/>
                    </a:lnTo>
                    <a:lnTo>
                      <a:pt x="151" y="35"/>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73" name="Line 2100"/>
              <p:cNvSpPr>
                <a:spLocks noChangeShapeType="1"/>
              </p:cNvSpPr>
              <p:nvPr/>
            </p:nvSpPr>
            <p:spPr bwMode="auto">
              <a:xfrm>
                <a:off x="1168" y="449"/>
                <a:ext cx="3" cy="1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74" name="Freeform 2099"/>
              <p:cNvSpPr/>
              <p:nvPr/>
            </p:nvSpPr>
            <p:spPr bwMode="auto">
              <a:xfrm>
                <a:off x="1089" y="402"/>
                <a:ext cx="40" cy="9"/>
              </a:xfrm>
              <a:custGeom>
                <a:avLst/>
                <a:gdLst>
                  <a:gd name="T0" fmla="*/ 397 w 397"/>
                  <a:gd name="T1" fmla="*/ 97 h 97"/>
                  <a:gd name="T2" fmla="*/ 276 w 397"/>
                  <a:gd name="T3" fmla="*/ 0 h 97"/>
                  <a:gd name="T4" fmla="*/ 121 w 397"/>
                  <a:gd name="T5" fmla="*/ 0 h 97"/>
                  <a:gd name="T6" fmla="*/ 0 w 397"/>
                  <a:gd name="T7" fmla="*/ 97 h 97"/>
                </a:gdLst>
                <a:ahLst/>
                <a:cxnLst>
                  <a:cxn ang="0">
                    <a:pos x="T0" y="T1"/>
                  </a:cxn>
                  <a:cxn ang="0">
                    <a:pos x="T2" y="T3"/>
                  </a:cxn>
                  <a:cxn ang="0">
                    <a:pos x="T4" y="T5"/>
                  </a:cxn>
                  <a:cxn ang="0">
                    <a:pos x="T6" y="T7"/>
                  </a:cxn>
                </a:cxnLst>
                <a:rect l="0" t="0" r="r" b="b"/>
                <a:pathLst>
                  <a:path w="397" h="97">
                    <a:moveTo>
                      <a:pt x="397" y="97"/>
                    </a:moveTo>
                    <a:lnTo>
                      <a:pt x="276" y="0"/>
                    </a:lnTo>
                    <a:lnTo>
                      <a:pt x="121" y="0"/>
                    </a:lnTo>
                    <a:lnTo>
                      <a:pt x="0" y="97"/>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75" name="Line 2098"/>
              <p:cNvSpPr>
                <a:spLocks noChangeShapeType="1"/>
              </p:cNvSpPr>
              <p:nvPr/>
            </p:nvSpPr>
            <p:spPr bwMode="auto">
              <a:xfrm flipH="1">
                <a:off x="449" y="22"/>
                <a:ext cx="60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76" name="Line 2097"/>
              <p:cNvSpPr>
                <a:spLocks noChangeShapeType="1"/>
              </p:cNvSpPr>
              <p:nvPr/>
            </p:nvSpPr>
            <p:spPr bwMode="auto">
              <a:xfrm flipH="1">
                <a:off x="449" y="22"/>
                <a:ext cx="119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77" name="Line 2096"/>
              <p:cNvSpPr>
                <a:spLocks noChangeShapeType="1"/>
              </p:cNvSpPr>
              <p:nvPr/>
            </p:nvSpPr>
            <p:spPr bwMode="auto">
              <a:xfrm flipH="1">
                <a:off x="464" y="16"/>
                <a:ext cx="59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78" name="Line 2095"/>
              <p:cNvSpPr>
                <a:spLocks noChangeShapeType="1"/>
              </p:cNvSpPr>
              <p:nvPr/>
            </p:nvSpPr>
            <p:spPr bwMode="auto">
              <a:xfrm flipH="1">
                <a:off x="464" y="16"/>
                <a:ext cx="107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79" name="Line 2094"/>
              <p:cNvSpPr>
                <a:spLocks noChangeShapeType="1"/>
              </p:cNvSpPr>
              <p:nvPr/>
            </p:nvSpPr>
            <p:spPr bwMode="auto">
              <a:xfrm>
                <a:off x="1803" y="252"/>
                <a:ext cx="0" cy="1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0" name="Line 2093"/>
              <p:cNvSpPr>
                <a:spLocks noChangeShapeType="1"/>
              </p:cNvSpPr>
              <p:nvPr/>
            </p:nvSpPr>
            <p:spPr bwMode="auto">
              <a:xfrm>
                <a:off x="1803" y="252"/>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1" name="Line 2092"/>
              <p:cNvSpPr>
                <a:spLocks noChangeShapeType="1"/>
              </p:cNvSpPr>
              <p:nvPr/>
            </p:nvSpPr>
            <p:spPr bwMode="auto">
              <a:xfrm>
                <a:off x="1806" y="255"/>
                <a:ext cx="0" cy="1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2" name="Line 2091"/>
              <p:cNvSpPr>
                <a:spLocks noChangeShapeType="1"/>
              </p:cNvSpPr>
              <p:nvPr/>
            </p:nvSpPr>
            <p:spPr bwMode="auto">
              <a:xfrm>
                <a:off x="1791" y="252"/>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3" name="Line 2090"/>
              <p:cNvSpPr>
                <a:spLocks noChangeShapeType="1"/>
              </p:cNvSpPr>
              <p:nvPr/>
            </p:nvSpPr>
            <p:spPr bwMode="auto">
              <a:xfrm>
                <a:off x="1179" y="379"/>
                <a:ext cx="13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4" name="Freeform 2089"/>
              <p:cNvSpPr/>
              <p:nvPr/>
            </p:nvSpPr>
            <p:spPr bwMode="auto">
              <a:xfrm>
                <a:off x="1742" y="22"/>
                <a:ext cx="20" cy="20"/>
              </a:xfrm>
              <a:custGeom>
                <a:avLst/>
                <a:gdLst>
                  <a:gd name="T0" fmla="*/ 205 w 205"/>
                  <a:gd name="T1" fmla="*/ 205 h 205"/>
                  <a:gd name="T2" fmla="*/ 145 w 205"/>
                  <a:gd name="T3" fmla="*/ 60 h 205"/>
                  <a:gd name="T4" fmla="*/ 0 w 205"/>
                  <a:gd name="T5" fmla="*/ 0 h 205"/>
                </a:gdLst>
                <a:ahLst/>
                <a:cxnLst>
                  <a:cxn ang="0">
                    <a:pos x="T0" y="T1"/>
                  </a:cxn>
                  <a:cxn ang="0">
                    <a:pos x="T2" y="T3"/>
                  </a:cxn>
                  <a:cxn ang="0">
                    <a:pos x="T4" y="T5"/>
                  </a:cxn>
                </a:cxnLst>
                <a:rect l="0" t="0" r="r" b="b"/>
                <a:pathLst>
                  <a:path w="205" h="205">
                    <a:moveTo>
                      <a:pt x="205" y="205"/>
                    </a:moveTo>
                    <a:lnTo>
                      <a:pt x="145" y="60"/>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85" name="Line 2088"/>
              <p:cNvSpPr>
                <a:spLocks noChangeShapeType="1"/>
              </p:cNvSpPr>
              <p:nvPr/>
            </p:nvSpPr>
            <p:spPr bwMode="auto">
              <a:xfrm flipV="1">
                <a:off x="1563" y="10"/>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6" name="Freeform 2087"/>
              <p:cNvSpPr/>
              <p:nvPr/>
            </p:nvSpPr>
            <p:spPr bwMode="auto">
              <a:xfrm>
                <a:off x="1560" y="7"/>
                <a:ext cx="3" cy="3"/>
              </a:xfrm>
              <a:custGeom>
                <a:avLst/>
                <a:gdLst>
                  <a:gd name="T0" fmla="*/ 29 w 29"/>
                  <a:gd name="T1" fmla="*/ 29 h 29"/>
                  <a:gd name="T2" fmla="*/ 21 w 29"/>
                  <a:gd name="T3" fmla="*/ 8 h 29"/>
                  <a:gd name="T4" fmla="*/ 0 w 29"/>
                  <a:gd name="T5" fmla="*/ 0 h 29"/>
                </a:gdLst>
                <a:ahLst/>
                <a:cxnLst>
                  <a:cxn ang="0">
                    <a:pos x="T0" y="T1"/>
                  </a:cxn>
                  <a:cxn ang="0">
                    <a:pos x="T2" y="T3"/>
                  </a:cxn>
                  <a:cxn ang="0">
                    <a:pos x="T4" y="T5"/>
                  </a:cxn>
                </a:cxnLst>
                <a:rect l="0" t="0" r="r" b="b"/>
                <a:pathLst>
                  <a:path w="29" h="29">
                    <a:moveTo>
                      <a:pt x="29" y="29"/>
                    </a:moveTo>
                    <a:lnTo>
                      <a:pt x="21" y="8"/>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87" name="Line 2086"/>
              <p:cNvSpPr>
                <a:spLocks noChangeShapeType="1"/>
              </p:cNvSpPr>
              <p:nvPr/>
            </p:nvSpPr>
            <p:spPr bwMode="auto">
              <a:xfrm flipH="1">
                <a:off x="1542" y="7"/>
                <a:ext cx="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8" name="Line 2085"/>
              <p:cNvSpPr>
                <a:spLocks noChangeShapeType="1"/>
              </p:cNvSpPr>
              <p:nvPr/>
            </p:nvSpPr>
            <p:spPr bwMode="auto">
              <a:xfrm>
                <a:off x="1539" y="10"/>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89" name="Freeform 2084"/>
              <p:cNvSpPr/>
              <p:nvPr/>
            </p:nvSpPr>
            <p:spPr bwMode="auto">
              <a:xfrm>
                <a:off x="1539" y="7"/>
                <a:ext cx="3" cy="3"/>
              </a:xfrm>
              <a:custGeom>
                <a:avLst/>
                <a:gdLst>
                  <a:gd name="T0" fmla="*/ 29 w 29"/>
                  <a:gd name="T1" fmla="*/ 0 h 29"/>
                  <a:gd name="T2" fmla="*/ 9 w 29"/>
                  <a:gd name="T3" fmla="*/ 8 h 29"/>
                  <a:gd name="T4" fmla="*/ 0 w 29"/>
                  <a:gd name="T5" fmla="*/ 29 h 29"/>
                </a:gdLst>
                <a:ahLst/>
                <a:cxnLst>
                  <a:cxn ang="0">
                    <a:pos x="T0" y="T1"/>
                  </a:cxn>
                  <a:cxn ang="0">
                    <a:pos x="T2" y="T3"/>
                  </a:cxn>
                  <a:cxn ang="0">
                    <a:pos x="T4" y="T5"/>
                  </a:cxn>
                </a:cxnLst>
                <a:rect l="0" t="0" r="r" b="b"/>
                <a:pathLst>
                  <a:path w="29" h="29">
                    <a:moveTo>
                      <a:pt x="29" y="0"/>
                    </a:moveTo>
                    <a:lnTo>
                      <a:pt x="9" y="8"/>
                    </a:lnTo>
                    <a:lnTo>
                      <a:pt x="0" y="29"/>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90" name="Line 2083"/>
              <p:cNvSpPr>
                <a:spLocks noChangeShapeType="1"/>
              </p:cNvSpPr>
              <p:nvPr/>
            </p:nvSpPr>
            <p:spPr bwMode="auto">
              <a:xfrm flipH="1">
                <a:off x="1545" y="7"/>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1" name="Line 2082"/>
              <p:cNvSpPr>
                <a:spLocks noChangeShapeType="1"/>
              </p:cNvSpPr>
              <p:nvPr/>
            </p:nvSpPr>
            <p:spPr bwMode="auto">
              <a:xfrm flipV="1">
                <a:off x="1642" y="16"/>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2" name="Line 2081"/>
              <p:cNvSpPr>
                <a:spLocks noChangeShapeType="1"/>
              </p:cNvSpPr>
              <p:nvPr/>
            </p:nvSpPr>
            <p:spPr bwMode="auto">
              <a:xfrm flipV="1">
                <a:off x="1727" y="16"/>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3" name="Line 2080"/>
              <p:cNvSpPr>
                <a:spLocks noChangeShapeType="1"/>
              </p:cNvSpPr>
              <p:nvPr/>
            </p:nvSpPr>
            <p:spPr bwMode="auto">
              <a:xfrm>
                <a:off x="1791" y="76"/>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4" name="Line 2079"/>
              <p:cNvSpPr>
                <a:spLocks noChangeShapeType="1"/>
              </p:cNvSpPr>
              <p:nvPr/>
            </p:nvSpPr>
            <p:spPr bwMode="auto">
              <a:xfrm>
                <a:off x="1806" y="79"/>
                <a:ext cx="0" cy="4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5" name="Line 2078"/>
              <p:cNvSpPr>
                <a:spLocks noChangeShapeType="1"/>
              </p:cNvSpPr>
              <p:nvPr/>
            </p:nvSpPr>
            <p:spPr bwMode="auto">
              <a:xfrm flipH="1">
                <a:off x="1791" y="126"/>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6" name="Line 2077"/>
              <p:cNvSpPr>
                <a:spLocks noChangeShapeType="1"/>
              </p:cNvSpPr>
              <p:nvPr/>
            </p:nvSpPr>
            <p:spPr bwMode="auto">
              <a:xfrm flipH="1">
                <a:off x="1791" y="101"/>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7" name="Line 2076"/>
              <p:cNvSpPr>
                <a:spLocks noChangeShapeType="1"/>
              </p:cNvSpPr>
              <p:nvPr/>
            </p:nvSpPr>
            <p:spPr bwMode="auto">
              <a:xfrm>
                <a:off x="1803" y="76"/>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8" name="Line 2075"/>
              <p:cNvSpPr>
                <a:spLocks noChangeShapeType="1"/>
              </p:cNvSpPr>
              <p:nvPr/>
            </p:nvSpPr>
            <p:spPr bwMode="auto">
              <a:xfrm flipH="1">
                <a:off x="1803" y="123"/>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99" name="Line 2074"/>
              <p:cNvSpPr>
                <a:spLocks noChangeShapeType="1"/>
              </p:cNvSpPr>
              <p:nvPr/>
            </p:nvSpPr>
            <p:spPr bwMode="auto">
              <a:xfrm>
                <a:off x="1803" y="76"/>
                <a:ext cx="0" cy="5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0" name="Line 2073"/>
              <p:cNvSpPr>
                <a:spLocks noChangeShapeType="1"/>
              </p:cNvSpPr>
              <p:nvPr/>
            </p:nvSpPr>
            <p:spPr bwMode="auto">
              <a:xfrm>
                <a:off x="1762" y="42"/>
                <a:ext cx="0" cy="22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1" name="Line 2072"/>
              <p:cNvSpPr>
                <a:spLocks noChangeShapeType="1"/>
              </p:cNvSpPr>
              <p:nvPr/>
            </p:nvSpPr>
            <p:spPr bwMode="auto">
              <a:xfrm flipV="1">
                <a:off x="1791" y="66"/>
                <a:ext cx="0" cy="20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2" name="Line 2071"/>
              <p:cNvSpPr>
                <a:spLocks noChangeShapeType="1"/>
              </p:cNvSpPr>
              <p:nvPr/>
            </p:nvSpPr>
            <p:spPr bwMode="auto">
              <a:xfrm>
                <a:off x="1771" y="42"/>
                <a:ext cx="20" cy="2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3" name="Line 2070"/>
              <p:cNvSpPr>
                <a:spLocks noChangeShapeType="1"/>
              </p:cNvSpPr>
              <p:nvPr/>
            </p:nvSpPr>
            <p:spPr bwMode="auto">
              <a:xfrm>
                <a:off x="1762" y="42"/>
                <a:ext cx="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4" name="Line 2069"/>
              <p:cNvSpPr>
                <a:spLocks noChangeShapeType="1"/>
              </p:cNvSpPr>
              <p:nvPr/>
            </p:nvSpPr>
            <p:spPr bwMode="auto">
              <a:xfrm flipV="1">
                <a:off x="1651" y="22"/>
                <a:ext cx="0" cy="24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5" name="Line 2068"/>
              <p:cNvSpPr>
                <a:spLocks noChangeShapeType="1"/>
              </p:cNvSpPr>
              <p:nvPr/>
            </p:nvSpPr>
            <p:spPr bwMode="auto">
              <a:xfrm flipV="1">
                <a:off x="1762" y="42"/>
                <a:ext cx="0" cy="2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6" name="Line 2067"/>
              <p:cNvSpPr>
                <a:spLocks noChangeShapeType="1"/>
              </p:cNvSpPr>
              <p:nvPr/>
            </p:nvSpPr>
            <p:spPr bwMode="auto">
              <a:xfrm flipH="1">
                <a:off x="1211" y="16"/>
                <a:ext cx="5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7" name="Line 2066"/>
              <p:cNvSpPr>
                <a:spLocks noChangeShapeType="1"/>
              </p:cNvSpPr>
              <p:nvPr/>
            </p:nvSpPr>
            <p:spPr bwMode="auto">
              <a:xfrm flipH="1">
                <a:off x="1213" y="22"/>
                <a:ext cx="52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8" name="Line 2065"/>
              <p:cNvSpPr>
                <a:spLocks noChangeShapeType="1"/>
              </p:cNvSpPr>
              <p:nvPr/>
            </p:nvSpPr>
            <p:spPr bwMode="auto">
              <a:xfrm>
                <a:off x="2035" y="353"/>
                <a:ext cx="9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09" name="Line 2064"/>
              <p:cNvSpPr>
                <a:spLocks noChangeShapeType="1"/>
              </p:cNvSpPr>
              <p:nvPr/>
            </p:nvSpPr>
            <p:spPr bwMode="auto">
              <a:xfrm>
                <a:off x="2063" y="368"/>
                <a:ext cx="6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0" name="Line 2063"/>
              <p:cNvSpPr>
                <a:spLocks noChangeShapeType="1"/>
              </p:cNvSpPr>
              <p:nvPr/>
            </p:nvSpPr>
            <p:spPr bwMode="auto">
              <a:xfrm>
                <a:off x="2080" y="377"/>
                <a:ext cx="12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1" name="Line 2062"/>
              <p:cNvSpPr>
                <a:spLocks noChangeShapeType="1"/>
              </p:cNvSpPr>
              <p:nvPr/>
            </p:nvSpPr>
            <p:spPr bwMode="auto">
              <a:xfrm>
                <a:off x="2109" y="391"/>
                <a:ext cx="9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2" name="Line 2061"/>
              <p:cNvSpPr>
                <a:spLocks noChangeShapeType="1"/>
              </p:cNvSpPr>
              <p:nvPr/>
            </p:nvSpPr>
            <p:spPr bwMode="auto">
              <a:xfrm flipV="1">
                <a:off x="1750" y="271"/>
                <a:ext cx="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3" name="Line 2060"/>
              <p:cNvSpPr>
                <a:spLocks noChangeShapeType="1"/>
              </p:cNvSpPr>
              <p:nvPr/>
            </p:nvSpPr>
            <p:spPr bwMode="auto">
              <a:xfrm>
                <a:off x="1413" y="418"/>
                <a:ext cx="87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4" name="Line 2059"/>
              <p:cNvSpPr>
                <a:spLocks noChangeShapeType="1"/>
              </p:cNvSpPr>
              <p:nvPr/>
            </p:nvSpPr>
            <p:spPr bwMode="auto">
              <a:xfrm>
                <a:off x="1431" y="400"/>
                <a:ext cx="85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5" name="Line 2058"/>
              <p:cNvSpPr>
                <a:spLocks noChangeShapeType="1"/>
              </p:cNvSpPr>
              <p:nvPr/>
            </p:nvSpPr>
            <p:spPr bwMode="auto">
              <a:xfrm>
                <a:off x="1410" y="391"/>
                <a:ext cx="69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6" name="Line 2057"/>
              <p:cNvSpPr>
                <a:spLocks noChangeShapeType="1"/>
              </p:cNvSpPr>
              <p:nvPr/>
            </p:nvSpPr>
            <p:spPr bwMode="auto">
              <a:xfrm>
                <a:off x="1402" y="377"/>
                <a:ext cx="67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7" name="Line 2056"/>
              <p:cNvSpPr>
                <a:spLocks noChangeShapeType="1"/>
              </p:cNvSpPr>
              <p:nvPr/>
            </p:nvSpPr>
            <p:spPr bwMode="auto">
              <a:xfrm>
                <a:off x="1402" y="368"/>
                <a:ext cx="66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8" name="Line 2055"/>
              <p:cNvSpPr>
                <a:spLocks noChangeShapeType="1"/>
              </p:cNvSpPr>
              <p:nvPr/>
            </p:nvSpPr>
            <p:spPr bwMode="auto">
              <a:xfrm>
                <a:off x="1944" y="306"/>
                <a:ext cx="2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19" name="Line 2054"/>
              <p:cNvSpPr>
                <a:spLocks noChangeShapeType="1"/>
              </p:cNvSpPr>
              <p:nvPr/>
            </p:nvSpPr>
            <p:spPr bwMode="auto">
              <a:xfrm>
                <a:off x="1989" y="330"/>
                <a:ext cx="5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20" name="Line 2053"/>
              <p:cNvSpPr>
                <a:spLocks noChangeShapeType="1"/>
              </p:cNvSpPr>
              <p:nvPr/>
            </p:nvSpPr>
            <p:spPr bwMode="auto">
              <a:xfrm>
                <a:off x="2018" y="344"/>
                <a:ext cx="3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21" name="Line 2052"/>
              <p:cNvSpPr>
                <a:spLocks noChangeShapeType="1"/>
              </p:cNvSpPr>
              <p:nvPr/>
            </p:nvSpPr>
            <p:spPr bwMode="auto">
              <a:xfrm flipH="1" flipV="1">
                <a:off x="1971" y="320"/>
                <a:ext cx="18" cy="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22" name="Freeform 2051"/>
              <p:cNvSpPr/>
              <p:nvPr/>
            </p:nvSpPr>
            <p:spPr bwMode="auto">
              <a:xfrm>
                <a:off x="1145" y="264"/>
                <a:ext cx="38" cy="38"/>
              </a:xfrm>
              <a:custGeom>
                <a:avLst/>
                <a:gdLst>
                  <a:gd name="T0" fmla="*/ 381 w 381"/>
                  <a:gd name="T1" fmla="*/ 191 h 382"/>
                  <a:gd name="T2" fmla="*/ 325 w 381"/>
                  <a:gd name="T3" fmla="*/ 56 h 382"/>
                  <a:gd name="T4" fmla="*/ 191 w 381"/>
                  <a:gd name="T5" fmla="*/ 0 h 382"/>
                  <a:gd name="T6" fmla="*/ 56 w 381"/>
                  <a:gd name="T7" fmla="*/ 56 h 382"/>
                  <a:gd name="T8" fmla="*/ 0 w 381"/>
                  <a:gd name="T9" fmla="*/ 191 h 382"/>
                  <a:gd name="T10" fmla="*/ 56 w 381"/>
                  <a:gd name="T11" fmla="*/ 326 h 382"/>
                  <a:gd name="T12" fmla="*/ 191 w 381"/>
                  <a:gd name="T13" fmla="*/ 382 h 382"/>
                  <a:gd name="T14" fmla="*/ 325 w 381"/>
                  <a:gd name="T15" fmla="*/ 326 h 382"/>
                  <a:gd name="T16" fmla="*/ 381 w 381"/>
                  <a:gd name="T17" fmla="*/ 191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1" h="382">
                    <a:moveTo>
                      <a:pt x="381" y="191"/>
                    </a:moveTo>
                    <a:lnTo>
                      <a:pt x="325" y="56"/>
                    </a:lnTo>
                    <a:lnTo>
                      <a:pt x="191" y="0"/>
                    </a:lnTo>
                    <a:lnTo>
                      <a:pt x="56" y="56"/>
                    </a:lnTo>
                    <a:lnTo>
                      <a:pt x="0" y="191"/>
                    </a:lnTo>
                    <a:lnTo>
                      <a:pt x="56" y="326"/>
                    </a:lnTo>
                    <a:lnTo>
                      <a:pt x="191" y="382"/>
                    </a:lnTo>
                    <a:lnTo>
                      <a:pt x="325" y="326"/>
                    </a:lnTo>
                    <a:lnTo>
                      <a:pt x="381" y="19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23" name="Freeform 2050"/>
              <p:cNvSpPr/>
              <p:nvPr/>
            </p:nvSpPr>
            <p:spPr bwMode="auto">
              <a:xfrm>
                <a:off x="1142" y="261"/>
                <a:ext cx="44" cy="44"/>
              </a:xfrm>
              <a:custGeom>
                <a:avLst/>
                <a:gdLst>
                  <a:gd name="T0" fmla="*/ 439 w 439"/>
                  <a:gd name="T1" fmla="*/ 221 h 441"/>
                  <a:gd name="T2" fmla="*/ 375 w 439"/>
                  <a:gd name="T3" fmla="*/ 65 h 441"/>
                  <a:gd name="T4" fmla="*/ 220 w 439"/>
                  <a:gd name="T5" fmla="*/ 0 h 441"/>
                  <a:gd name="T6" fmla="*/ 64 w 439"/>
                  <a:gd name="T7" fmla="*/ 65 h 441"/>
                  <a:gd name="T8" fmla="*/ 0 w 439"/>
                  <a:gd name="T9" fmla="*/ 221 h 441"/>
                  <a:gd name="T10" fmla="*/ 64 w 439"/>
                  <a:gd name="T11" fmla="*/ 377 h 441"/>
                  <a:gd name="T12" fmla="*/ 220 w 439"/>
                  <a:gd name="T13" fmla="*/ 441 h 441"/>
                  <a:gd name="T14" fmla="*/ 375 w 439"/>
                  <a:gd name="T15" fmla="*/ 377 h 441"/>
                  <a:gd name="T16" fmla="*/ 439 w 439"/>
                  <a:gd name="T17" fmla="*/ 221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9" h="441">
                    <a:moveTo>
                      <a:pt x="439" y="221"/>
                    </a:moveTo>
                    <a:lnTo>
                      <a:pt x="375" y="65"/>
                    </a:lnTo>
                    <a:lnTo>
                      <a:pt x="220" y="0"/>
                    </a:lnTo>
                    <a:lnTo>
                      <a:pt x="64" y="65"/>
                    </a:lnTo>
                    <a:lnTo>
                      <a:pt x="0" y="221"/>
                    </a:lnTo>
                    <a:lnTo>
                      <a:pt x="64" y="377"/>
                    </a:lnTo>
                    <a:lnTo>
                      <a:pt x="220" y="441"/>
                    </a:lnTo>
                    <a:lnTo>
                      <a:pt x="375" y="377"/>
                    </a:lnTo>
                    <a:lnTo>
                      <a:pt x="439" y="22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24" name="Freeform 2049"/>
              <p:cNvSpPr/>
              <p:nvPr/>
            </p:nvSpPr>
            <p:spPr bwMode="auto">
              <a:xfrm>
                <a:off x="1117" y="236"/>
                <a:ext cx="94" cy="94"/>
              </a:xfrm>
              <a:custGeom>
                <a:avLst/>
                <a:gdLst>
                  <a:gd name="T0" fmla="*/ 938 w 938"/>
                  <a:gd name="T1" fmla="*/ 470 h 939"/>
                  <a:gd name="T2" fmla="*/ 801 w 938"/>
                  <a:gd name="T3" fmla="*/ 137 h 939"/>
                  <a:gd name="T4" fmla="*/ 470 w 938"/>
                  <a:gd name="T5" fmla="*/ 0 h 939"/>
                  <a:gd name="T6" fmla="*/ 137 w 938"/>
                  <a:gd name="T7" fmla="*/ 137 h 939"/>
                  <a:gd name="T8" fmla="*/ 0 w 938"/>
                  <a:gd name="T9" fmla="*/ 470 h 939"/>
                  <a:gd name="T10" fmla="*/ 137 w 938"/>
                  <a:gd name="T11" fmla="*/ 802 h 939"/>
                  <a:gd name="T12" fmla="*/ 470 w 938"/>
                  <a:gd name="T13" fmla="*/ 939 h 939"/>
                  <a:gd name="T14" fmla="*/ 801 w 938"/>
                  <a:gd name="T15" fmla="*/ 802 h 939"/>
                  <a:gd name="T16" fmla="*/ 938 w 938"/>
                  <a:gd name="T17" fmla="*/ 470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8" h="939">
                    <a:moveTo>
                      <a:pt x="938" y="470"/>
                    </a:moveTo>
                    <a:lnTo>
                      <a:pt x="801" y="137"/>
                    </a:lnTo>
                    <a:lnTo>
                      <a:pt x="470" y="0"/>
                    </a:lnTo>
                    <a:lnTo>
                      <a:pt x="137" y="137"/>
                    </a:lnTo>
                    <a:lnTo>
                      <a:pt x="0" y="470"/>
                    </a:lnTo>
                    <a:lnTo>
                      <a:pt x="137" y="802"/>
                    </a:lnTo>
                    <a:lnTo>
                      <a:pt x="470" y="939"/>
                    </a:lnTo>
                    <a:lnTo>
                      <a:pt x="801" y="802"/>
                    </a:lnTo>
                    <a:lnTo>
                      <a:pt x="938" y="47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25" name="Line 2048"/>
              <p:cNvSpPr>
                <a:spLocks noChangeShapeType="1"/>
              </p:cNvSpPr>
              <p:nvPr/>
            </p:nvSpPr>
            <p:spPr bwMode="auto">
              <a:xfrm>
                <a:off x="1210" y="271"/>
                <a:ext cx="66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26" name="Line 2047"/>
              <p:cNvSpPr>
                <a:spLocks noChangeShapeType="1"/>
              </p:cNvSpPr>
              <p:nvPr/>
            </p:nvSpPr>
            <p:spPr bwMode="auto">
              <a:xfrm>
                <a:off x="1210" y="294"/>
                <a:ext cx="66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27" name="Line 2046"/>
              <p:cNvSpPr>
                <a:spLocks noChangeShapeType="1"/>
              </p:cNvSpPr>
              <p:nvPr/>
            </p:nvSpPr>
            <p:spPr bwMode="auto">
              <a:xfrm>
                <a:off x="1402" y="353"/>
                <a:ext cx="63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28" name="Line 2045"/>
              <p:cNvSpPr>
                <a:spLocks noChangeShapeType="1"/>
              </p:cNvSpPr>
              <p:nvPr/>
            </p:nvSpPr>
            <p:spPr bwMode="auto">
              <a:xfrm>
                <a:off x="1402" y="344"/>
                <a:ext cx="6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29" name="Line 2044"/>
              <p:cNvSpPr>
                <a:spLocks noChangeShapeType="1"/>
              </p:cNvSpPr>
              <p:nvPr/>
            </p:nvSpPr>
            <p:spPr bwMode="auto">
              <a:xfrm>
                <a:off x="1402" y="330"/>
                <a:ext cx="58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0" name="Line 2043"/>
              <p:cNvSpPr>
                <a:spLocks noChangeShapeType="1"/>
              </p:cNvSpPr>
              <p:nvPr/>
            </p:nvSpPr>
            <p:spPr bwMode="auto">
              <a:xfrm>
                <a:off x="1402" y="321"/>
                <a:ext cx="56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1" name="Line 2042"/>
              <p:cNvSpPr>
                <a:spLocks noChangeShapeType="1"/>
              </p:cNvSpPr>
              <p:nvPr/>
            </p:nvSpPr>
            <p:spPr bwMode="auto">
              <a:xfrm>
                <a:off x="1402" y="306"/>
                <a:ext cx="54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2" name="Line 2041"/>
              <p:cNvSpPr>
                <a:spLocks noChangeShapeType="1"/>
              </p:cNvSpPr>
              <p:nvPr/>
            </p:nvSpPr>
            <p:spPr bwMode="auto">
              <a:xfrm flipH="1">
                <a:off x="346" y="338"/>
                <a:ext cx="83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3" name="Line 2040"/>
              <p:cNvSpPr>
                <a:spLocks noChangeShapeType="1"/>
              </p:cNvSpPr>
              <p:nvPr/>
            </p:nvSpPr>
            <p:spPr bwMode="auto">
              <a:xfrm>
                <a:off x="1179" y="338"/>
                <a:ext cx="0" cy="78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4" name="Line 2039"/>
              <p:cNvSpPr>
                <a:spLocks noChangeShapeType="1"/>
              </p:cNvSpPr>
              <p:nvPr/>
            </p:nvSpPr>
            <p:spPr bwMode="auto">
              <a:xfrm>
                <a:off x="2329" y="451"/>
                <a:ext cx="0" cy="55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5" name="Line 2038"/>
              <p:cNvSpPr>
                <a:spLocks noChangeShapeType="1"/>
              </p:cNvSpPr>
              <p:nvPr/>
            </p:nvSpPr>
            <p:spPr bwMode="auto">
              <a:xfrm flipH="1" flipV="1">
                <a:off x="2099" y="368"/>
                <a:ext cx="20"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6" name="Line 2037"/>
              <p:cNvSpPr>
                <a:spLocks noChangeShapeType="1"/>
              </p:cNvSpPr>
              <p:nvPr/>
            </p:nvSpPr>
            <p:spPr bwMode="auto">
              <a:xfrm flipH="1" flipV="1">
                <a:off x="2078" y="368"/>
                <a:ext cx="24"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7" name="Line 2036"/>
              <p:cNvSpPr>
                <a:spLocks noChangeShapeType="1"/>
              </p:cNvSpPr>
              <p:nvPr/>
            </p:nvSpPr>
            <p:spPr bwMode="auto">
              <a:xfrm flipH="1" flipV="1">
                <a:off x="2044" y="344"/>
                <a:ext cx="21"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8" name="Line 2035"/>
              <p:cNvSpPr>
                <a:spLocks noChangeShapeType="1"/>
              </p:cNvSpPr>
              <p:nvPr/>
            </p:nvSpPr>
            <p:spPr bwMode="auto">
              <a:xfrm flipH="1" flipV="1">
                <a:off x="2017" y="344"/>
                <a:ext cx="23"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39" name="Line 2034"/>
              <p:cNvSpPr>
                <a:spLocks noChangeShapeType="1"/>
              </p:cNvSpPr>
              <p:nvPr/>
            </p:nvSpPr>
            <p:spPr bwMode="auto">
              <a:xfrm flipH="1" flipV="1">
                <a:off x="1987" y="320"/>
                <a:ext cx="23" cy="1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0" name="Line 2033"/>
              <p:cNvSpPr>
                <a:spLocks noChangeShapeType="1"/>
              </p:cNvSpPr>
              <p:nvPr/>
            </p:nvSpPr>
            <p:spPr bwMode="auto">
              <a:xfrm flipH="1" flipV="1">
                <a:off x="1884" y="294"/>
                <a:ext cx="32" cy="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1" name="Line 2032"/>
              <p:cNvSpPr>
                <a:spLocks noChangeShapeType="1"/>
              </p:cNvSpPr>
              <p:nvPr/>
            </p:nvSpPr>
            <p:spPr bwMode="auto">
              <a:xfrm>
                <a:off x="2119" y="377"/>
                <a:ext cx="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2" name="Line 2031"/>
              <p:cNvSpPr>
                <a:spLocks noChangeShapeType="1"/>
              </p:cNvSpPr>
              <p:nvPr/>
            </p:nvSpPr>
            <p:spPr bwMode="auto">
              <a:xfrm>
                <a:off x="2153" y="391"/>
                <a:ext cx="10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3" name="Line 2030"/>
              <p:cNvSpPr>
                <a:spLocks noChangeShapeType="1"/>
              </p:cNvSpPr>
              <p:nvPr/>
            </p:nvSpPr>
            <p:spPr bwMode="auto">
              <a:xfrm>
                <a:off x="2119" y="377"/>
                <a:ext cx="13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4" name="Line 2029"/>
              <p:cNvSpPr>
                <a:spLocks noChangeShapeType="1"/>
              </p:cNvSpPr>
              <p:nvPr/>
            </p:nvSpPr>
            <p:spPr bwMode="auto">
              <a:xfrm>
                <a:off x="2099" y="368"/>
                <a:ext cx="6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5" name="Line 2028"/>
              <p:cNvSpPr>
                <a:spLocks noChangeShapeType="1"/>
              </p:cNvSpPr>
              <p:nvPr/>
            </p:nvSpPr>
            <p:spPr bwMode="auto">
              <a:xfrm>
                <a:off x="2065" y="353"/>
                <a:ext cx="10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6" name="Line 2027"/>
              <p:cNvSpPr>
                <a:spLocks noChangeShapeType="1"/>
              </p:cNvSpPr>
              <p:nvPr/>
            </p:nvSpPr>
            <p:spPr bwMode="auto">
              <a:xfrm>
                <a:off x="2044" y="344"/>
                <a:ext cx="3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7" name="Line 2026"/>
              <p:cNvSpPr>
                <a:spLocks noChangeShapeType="1"/>
              </p:cNvSpPr>
              <p:nvPr/>
            </p:nvSpPr>
            <p:spPr bwMode="auto">
              <a:xfrm>
                <a:off x="2010" y="330"/>
                <a:ext cx="6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8" name="Line 2025"/>
              <p:cNvSpPr>
                <a:spLocks noChangeShapeType="1"/>
              </p:cNvSpPr>
              <p:nvPr/>
            </p:nvSpPr>
            <p:spPr bwMode="auto">
              <a:xfrm flipH="1" flipV="1">
                <a:off x="1890" y="278"/>
                <a:ext cx="66"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49" name="Line 2024"/>
              <p:cNvSpPr>
                <a:spLocks noChangeShapeType="1"/>
              </p:cNvSpPr>
              <p:nvPr/>
            </p:nvSpPr>
            <p:spPr bwMode="auto">
              <a:xfrm>
                <a:off x="1956" y="306"/>
                <a:ext cx="2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0" name="Line 2023"/>
              <p:cNvSpPr>
                <a:spLocks noChangeShapeType="1"/>
              </p:cNvSpPr>
              <p:nvPr/>
            </p:nvSpPr>
            <p:spPr bwMode="auto">
              <a:xfrm flipH="1" flipV="1">
                <a:off x="2140" y="391"/>
                <a:ext cx="23"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1" name="Line 2022"/>
              <p:cNvSpPr>
                <a:spLocks noChangeShapeType="1"/>
              </p:cNvSpPr>
              <p:nvPr/>
            </p:nvSpPr>
            <p:spPr bwMode="auto">
              <a:xfrm flipH="1" flipV="1">
                <a:off x="2153" y="391"/>
                <a:ext cx="20" cy="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2" name="Line 2021"/>
              <p:cNvSpPr>
                <a:spLocks noChangeShapeType="1"/>
              </p:cNvSpPr>
              <p:nvPr/>
            </p:nvSpPr>
            <p:spPr bwMode="auto">
              <a:xfrm>
                <a:off x="1210" y="271"/>
                <a:ext cx="66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3" name="Line 2020"/>
              <p:cNvSpPr>
                <a:spLocks noChangeShapeType="1"/>
              </p:cNvSpPr>
              <p:nvPr/>
            </p:nvSpPr>
            <p:spPr bwMode="auto">
              <a:xfrm>
                <a:off x="1210" y="294"/>
                <a:ext cx="66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4" name="Line 2019"/>
              <p:cNvSpPr>
                <a:spLocks noChangeShapeType="1"/>
              </p:cNvSpPr>
              <p:nvPr/>
            </p:nvSpPr>
            <p:spPr bwMode="auto">
              <a:xfrm>
                <a:off x="1342" y="418"/>
                <a:ext cx="100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5" name="Line 2018"/>
              <p:cNvSpPr>
                <a:spLocks noChangeShapeType="1"/>
              </p:cNvSpPr>
              <p:nvPr/>
            </p:nvSpPr>
            <p:spPr bwMode="auto">
              <a:xfrm>
                <a:off x="1359" y="400"/>
                <a:ext cx="98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6" name="Freeform 2017"/>
              <p:cNvSpPr/>
              <p:nvPr/>
            </p:nvSpPr>
            <p:spPr bwMode="auto">
              <a:xfrm>
                <a:off x="1879" y="271"/>
                <a:ext cx="12" cy="23"/>
              </a:xfrm>
              <a:custGeom>
                <a:avLst/>
                <a:gdLst>
                  <a:gd name="T0" fmla="*/ 0 w 117"/>
                  <a:gd name="T1" fmla="*/ 234 h 234"/>
                  <a:gd name="T2" fmla="*/ 83 w 117"/>
                  <a:gd name="T3" fmla="*/ 200 h 234"/>
                  <a:gd name="T4" fmla="*/ 117 w 117"/>
                  <a:gd name="T5" fmla="*/ 117 h 234"/>
                  <a:gd name="T6" fmla="*/ 83 w 117"/>
                  <a:gd name="T7" fmla="*/ 34 h 234"/>
                  <a:gd name="T8" fmla="*/ 0 w 117"/>
                  <a:gd name="T9" fmla="*/ 0 h 234"/>
                </a:gdLst>
                <a:ahLst/>
                <a:cxnLst>
                  <a:cxn ang="0">
                    <a:pos x="T0" y="T1"/>
                  </a:cxn>
                  <a:cxn ang="0">
                    <a:pos x="T2" y="T3"/>
                  </a:cxn>
                  <a:cxn ang="0">
                    <a:pos x="T4" y="T5"/>
                  </a:cxn>
                  <a:cxn ang="0">
                    <a:pos x="T6" y="T7"/>
                  </a:cxn>
                  <a:cxn ang="0">
                    <a:pos x="T8" y="T9"/>
                  </a:cxn>
                </a:cxnLst>
                <a:rect l="0" t="0" r="r" b="b"/>
                <a:pathLst>
                  <a:path w="117" h="234">
                    <a:moveTo>
                      <a:pt x="0" y="234"/>
                    </a:moveTo>
                    <a:lnTo>
                      <a:pt x="83" y="200"/>
                    </a:lnTo>
                    <a:lnTo>
                      <a:pt x="117" y="117"/>
                    </a:lnTo>
                    <a:lnTo>
                      <a:pt x="83" y="34"/>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57" name="Freeform 2016"/>
              <p:cNvSpPr/>
              <p:nvPr/>
            </p:nvSpPr>
            <p:spPr bwMode="auto">
              <a:xfrm>
                <a:off x="2348" y="400"/>
                <a:ext cx="9" cy="18"/>
              </a:xfrm>
              <a:custGeom>
                <a:avLst/>
                <a:gdLst>
                  <a:gd name="T0" fmla="*/ 0 w 87"/>
                  <a:gd name="T1" fmla="*/ 175 h 175"/>
                  <a:gd name="T2" fmla="*/ 62 w 87"/>
                  <a:gd name="T3" fmla="*/ 150 h 175"/>
                  <a:gd name="T4" fmla="*/ 87 w 87"/>
                  <a:gd name="T5" fmla="*/ 88 h 175"/>
                  <a:gd name="T6" fmla="*/ 62 w 87"/>
                  <a:gd name="T7" fmla="*/ 25 h 175"/>
                  <a:gd name="T8" fmla="*/ 0 w 87"/>
                  <a:gd name="T9" fmla="*/ 0 h 175"/>
                </a:gdLst>
                <a:ahLst/>
                <a:cxnLst>
                  <a:cxn ang="0">
                    <a:pos x="T0" y="T1"/>
                  </a:cxn>
                  <a:cxn ang="0">
                    <a:pos x="T2" y="T3"/>
                  </a:cxn>
                  <a:cxn ang="0">
                    <a:pos x="T4" y="T5"/>
                  </a:cxn>
                  <a:cxn ang="0">
                    <a:pos x="T6" y="T7"/>
                  </a:cxn>
                  <a:cxn ang="0">
                    <a:pos x="T8" y="T9"/>
                  </a:cxn>
                </a:cxnLst>
                <a:rect l="0" t="0" r="r" b="b"/>
                <a:pathLst>
                  <a:path w="87" h="175">
                    <a:moveTo>
                      <a:pt x="0" y="175"/>
                    </a:moveTo>
                    <a:lnTo>
                      <a:pt x="62" y="150"/>
                    </a:lnTo>
                    <a:lnTo>
                      <a:pt x="87" y="88"/>
                    </a:lnTo>
                    <a:lnTo>
                      <a:pt x="62" y="25"/>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58" name="Line 2015"/>
              <p:cNvSpPr>
                <a:spLocks noChangeShapeType="1"/>
              </p:cNvSpPr>
              <p:nvPr/>
            </p:nvSpPr>
            <p:spPr bwMode="auto">
              <a:xfrm>
                <a:off x="1338" y="391"/>
                <a:ext cx="81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59" name="Line 2014"/>
              <p:cNvSpPr>
                <a:spLocks noChangeShapeType="1"/>
              </p:cNvSpPr>
              <p:nvPr/>
            </p:nvSpPr>
            <p:spPr bwMode="auto">
              <a:xfrm>
                <a:off x="1331" y="377"/>
                <a:ext cx="78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60" name="Line 2013"/>
              <p:cNvSpPr>
                <a:spLocks noChangeShapeType="1"/>
              </p:cNvSpPr>
              <p:nvPr/>
            </p:nvSpPr>
            <p:spPr bwMode="auto">
              <a:xfrm>
                <a:off x="1330" y="368"/>
                <a:ext cx="76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61" name="Line 2012"/>
              <p:cNvSpPr>
                <a:spLocks noChangeShapeType="1"/>
              </p:cNvSpPr>
              <p:nvPr/>
            </p:nvSpPr>
            <p:spPr bwMode="auto">
              <a:xfrm>
                <a:off x="1330" y="353"/>
                <a:ext cx="73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62" name="Line 2011"/>
              <p:cNvSpPr>
                <a:spLocks noChangeShapeType="1"/>
              </p:cNvSpPr>
              <p:nvPr/>
            </p:nvSpPr>
            <p:spPr bwMode="auto">
              <a:xfrm>
                <a:off x="1330" y="344"/>
                <a:ext cx="71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63" name="Line 2010"/>
              <p:cNvSpPr>
                <a:spLocks noChangeShapeType="1"/>
              </p:cNvSpPr>
              <p:nvPr/>
            </p:nvSpPr>
            <p:spPr bwMode="auto">
              <a:xfrm>
                <a:off x="1330" y="330"/>
                <a:ext cx="68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64" name="Line 2009"/>
              <p:cNvSpPr>
                <a:spLocks noChangeShapeType="1"/>
              </p:cNvSpPr>
              <p:nvPr/>
            </p:nvSpPr>
            <p:spPr bwMode="auto">
              <a:xfrm>
                <a:off x="1330" y="321"/>
                <a:ext cx="65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65" name="Line 2008"/>
              <p:cNvSpPr>
                <a:spLocks noChangeShapeType="1"/>
              </p:cNvSpPr>
              <p:nvPr/>
            </p:nvSpPr>
            <p:spPr bwMode="auto">
              <a:xfrm>
                <a:off x="1330" y="306"/>
                <a:ext cx="62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66" name="Freeform 2007"/>
              <p:cNvSpPr/>
              <p:nvPr/>
            </p:nvSpPr>
            <p:spPr bwMode="auto">
              <a:xfrm>
                <a:off x="1983" y="306"/>
                <a:ext cx="8" cy="15"/>
              </a:xfrm>
              <a:custGeom>
                <a:avLst/>
                <a:gdLst>
                  <a:gd name="T0" fmla="*/ 0 w 73"/>
                  <a:gd name="T1" fmla="*/ 146 h 146"/>
                  <a:gd name="T2" fmla="*/ 52 w 73"/>
                  <a:gd name="T3" fmla="*/ 125 h 146"/>
                  <a:gd name="T4" fmla="*/ 73 w 73"/>
                  <a:gd name="T5" fmla="*/ 73 h 146"/>
                  <a:gd name="T6" fmla="*/ 52 w 73"/>
                  <a:gd name="T7" fmla="*/ 21 h 146"/>
                  <a:gd name="T8" fmla="*/ 0 w 73"/>
                  <a:gd name="T9" fmla="*/ 0 h 146"/>
                </a:gdLst>
                <a:ahLst/>
                <a:cxnLst>
                  <a:cxn ang="0">
                    <a:pos x="T0" y="T1"/>
                  </a:cxn>
                  <a:cxn ang="0">
                    <a:pos x="T2" y="T3"/>
                  </a:cxn>
                  <a:cxn ang="0">
                    <a:pos x="T4" y="T5"/>
                  </a:cxn>
                  <a:cxn ang="0">
                    <a:pos x="T6" y="T7"/>
                  </a:cxn>
                  <a:cxn ang="0">
                    <a:pos x="T8" y="T9"/>
                  </a:cxn>
                </a:cxnLst>
                <a:rect l="0" t="0" r="r" b="b"/>
                <a:pathLst>
                  <a:path w="73" h="146">
                    <a:moveTo>
                      <a:pt x="0" y="146"/>
                    </a:moveTo>
                    <a:lnTo>
                      <a:pt x="52" y="125"/>
                    </a:lnTo>
                    <a:lnTo>
                      <a:pt x="73" y="73"/>
                    </a:lnTo>
                    <a:lnTo>
                      <a:pt x="52" y="21"/>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67" name="Freeform 2006"/>
              <p:cNvSpPr/>
              <p:nvPr/>
            </p:nvSpPr>
            <p:spPr bwMode="auto">
              <a:xfrm>
                <a:off x="2075" y="330"/>
                <a:ext cx="7" cy="14"/>
              </a:xfrm>
              <a:custGeom>
                <a:avLst/>
                <a:gdLst>
                  <a:gd name="T0" fmla="*/ 0 w 74"/>
                  <a:gd name="T1" fmla="*/ 147 h 147"/>
                  <a:gd name="T2" fmla="*/ 52 w 74"/>
                  <a:gd name="T3" fmla="*/ 125 h 147"/>
                  <a:gd name="T4" fmla="*/ 74 w 74"/>
                  <a:gd name="T5" fmla="*/ 73 h 147"/>
                  <a:gd name="T6" fmla="*/ 52 w 74"/>
                  <a:gd name="T7" fmla="*/ 22 h 147"/>
                  <a:gd name="T8" fmla="*/ 0 w 74"/>
                  <a:gd name="T9" fmla="*/ 0 h 147"/>
                </a:gdLst>
                <a:ahLst/>
                <a:cxnLst>
                  <a:cxn ang="0">
                    <a:pos x="T0" y="T1"/>
                  </a:cxn>
                  <a:cxn ang="0">
                    <a:pos x="T2" y="T3"/>
                  </a:cxn>
                  <a:cxn ang="0">
                    <a:pos x="T4" y="T5"/>
                  </a:cxn>
                  <a:cxn ang="0">
                    <a:pos x="T6" y="T7"/>
                  </a:cxn>
                  <a:cxn ang="0">
                    <a:pos x="T8" y="T9"/>
                  </a:cxn>
                </a:cxnLst>
                <a:rect l="0" t="0" r="r" b="b"/>
                <a:pathLst>
                  <a:path w="74" h="147">
                    <a:moveTo>
                      <a:pt x="0" y="147"/>
                    </a:moveTo>
                    <a:lnTo>
                      <a:pt x="52" y="125"/>
                    </a:lnTo>
                    <a:lnTo>
                      <a:pt x="74" y="73"/>
                    </a:lnTo>
                    <a:lnTo>
                      <a:pt x="52" y="22"/>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68" name="Freeform 2005"/>
              <p:cNvSpPr/>
              <p:nvPr/>
            </p:nvSpPr>
            <p:spPr bwMode="auto">
              <a:xfrm>
                <a:off x="2165" y="353"/>
                <a:ext cx="8" cy="15"/>
              </a:xfrm>
              <a:custGeom>
                <a:avLst/>
                <a:gdLst>
                  <a:gd name="T0" fmla="*/ 0 w 73"/>
                  <a:gd name="T1" fmla="*/ 146 h 146"/>
                  <a:gd name="T2" fmla="*/ 52 w 73"/>
                  <a:gd name="T3" fmla="*/ 125 h 146"/>
                  <a:gd name="T4" fmla="*/ 73 w 73"/>
                  <a:gd name="T5" fmla="*/ 73 h 146"/>
                  <a:gd name="T6" fmla="*/ 52 w 73"/>
                  <a:gd name="T7" fmla="*/ 21 h 146"/>
                  <a:gd name="T8" fmla="*/ 0 w 73"/>
                  <a:gd name="T9" fmla="*/ 0 h 146"/>
                </a:gdLst>
                <a:ahLst/>
                <a:cxnLst>
                  <a:cxn ang="0">
                    <a:pos x="T0" y="T1"/>
                  </a:cxn>
                  <a:cxn ang="0">
                    <a:pos x="T2" y="T3"/>
                  </a:cxn>
                  <a:cxn ang="0">
                    <a:pos x="T4" y="T5"/>
                  </a:cxn>
                  <a:cxn ang="0">
                    <a:pos x="T6" y="T7"/>
                  </a:cxn>
                  <a:cxn ang="0">
                    <a:pos x="T8" y="T9"/>
                  </a:cxn>
                </a:cxnLst>
                <a:rect l="0" t="0" r="r" b="b"/>
                <a:pathLst>
                  <a:path w="73" h="146">
                    <a:moveTo>
                      <a:pt x="0" y="146"/>
                    </a:moveTo>
                    <a:lnTo>
                      <a:pt x="52" y="125"/>
                    </a:lnTo>
                    <a:lnTo>
                      <a:pt x="73" y="73"/>
                    </a:lnTo>
                    <a:lnTo>
                      <a:pt x="52" y="21"/>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69" name="Freeform 2004"/>
              <p:cNvSpPr/>
              <p:nvPr/>
            </p:nvSpPr>
            <p:spPr bwMode="auto">
              <a:xfrm>
                <a:off x="2256" y="377"/>
                <a:ext cx="7" cy="14"/>
              </a:xfrm>
              <a:custGeom>
                <a:avLst/>
                <a:gdLst>
                  <a:gd name="T0" fmla="*/ 0 w 73"/>
                  <a:gd name="T1" fmla="*/ 147 h 147"/>
                  <a:gd name="T2" fmla="*/ 52 w 73"/>
                  <a:gd name="T3" fmla="*/ 125 h 147"/>
                  <a:gd name="T4" fmla="*/ 73 w 73"/>
                  <a:gd name="T5" fmla="*/ 73 h 147"/>
                  <a:gd name="T6" fmla="*/ 52 w 73"/>
                  <a:gd name="T7" fmla="*/ 22 h 147"/>
                  <a:gd name="T8" fmla="*/ 0 w 73"/>
                  <a:gd name="T9" fmla="*/ 0 h 147"/>
                </a:gdLst>
                <a:ahLst/>
                <a:cxnLst>
                  <a:cxn ang="0">
                    <a:pos x="T0" y="T1"/>
                  </a:cxn>
                  <a:cxn ang="0">
                    <a:pos x="T2" y="T3"/>
                  </a:cxn>
                  <a:cxn ang="0">
                    <a:pos x="T4" y="T5"/>
                  </a:cxn>
                  <a:cxn ang="0">
                    <a:pos x="T6" y="T7"/>
                  </a:cxn>
                  <a:cxn ang="0">
                    <a:pos x="T8" y="T9"/>
                  </a:cxn>
                </a:cxnLst>
                <a:rect l="0" t="0" r="r" b="b"/>
                <a:pathLst>
                  <a:path w="73" h="147">
                    <a:moveTo>
                      <a:pt x="0" y="147"/>
                    </a:moveTo>
                    <a:lnTo>
                      <a:pt x="52" y="125"/>
                    </a:lnTo>
                    <a:lnTo>
                      <a:pt x="73" y="73"/>
                    </a:lnTo>
                    <a:lnTo>
                      <a:pt x="52" y="22"/>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70" name="Line 2003"/>
              <p:cNvSpPr>
                <a:spLocks noChangeShapeType="1"/>
              </p:cNvSpPr>
              <p:nvPr/>
            </p:nvSpPr>
            <p:spPr bwMode="auto">
              <a:xfrm>
                <a:off x="1873" y="306"/>
                <a:ext cx="2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1" name="Line 2002"/>
              <p:cNvSpPr>
                <a:spLocks noChangeShapeType="1"/>
              </p:cNvSpPr>
              <p:nvPr/>
            </p:nvSpPr>
            <p:spPr bwMode="auto">
              <a:xfrm>
                <a:off x="1918" y="330"/>
                <a:ext cx="5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2" name="Line 2001"/>
              <p:cNvSpPr>
                <a:spLocks noChangeShapeType="1"/>
              </p:cNvSpPr>
              <p:nvPr/>
            </p:nvSpPr>
            <p:spPr bwMode="auto">
              <a:xfrm>
                <a:off x="1946" y="344"/>
                <a:ext cx="30"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3" name="Line 2000"/>
              <p:cNvSpPr>
                <a:spLocks noChangeShapeType="1"/>
              </p:cNvSpPr>
              <p:nvPr/>
            </p:nvSpPr>
            <p:spPr bwMode="auto">
              <a:xfrm>
                <a:off x="1963" y="353"/>
                <a:ext cx="7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4" name="Line 1999"/>
              <p:cNvSpPr>
                <a:spLocks noChangeShapeType="1"/>
              </p:cNvSpPr>
              <p:nvPr/>
            </p:nvSpPr>
            <p:spPr bwMode="auto">
              <a:xfrm>
                <a:off x="1992" y="368"/>
                <a:ext cx="6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5" name="Line 1998"/>
              <p:cNvSpPr>
                <a:spLocks noChangeShapeType="1"/>
              </p:cNvSpPr>
              <p:nvPr/>
            </p:nvSpPr>
            <p:spPr bwMode="auto">
              <a:xfrm>
                <a:off x="2009" y="377"/>
                <a:ext cx="9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6" name="Line 1997"/>
              <p:cNvSpPr>
                <a:spLocks noChangeShapeType="1"/>
              </p:cNvSpPr>
              <p:nvPr/>
            </p:nvSpPr>
            <p:spPr bwMode="auto">
              <a:xfrm>
                <a:off x="2037" y="391"/>
                <a:ext cx="9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7" name="Freeform 1996"/>
              <p:cNvSpPr/>
              <p:nvPr/>
            </p:nvSpPr>
            <p:spPr bwMode="auto">
              <a:xfrm>
                <a:off x="2343" y="423"/>
                <a:ext cx="14" cy="28"/>
              </a:xfrm>
              <a:custGeom>
                <a:avLst/>
                <a:gdLst>
                  <a:gd name="T0" fmla="*/ 0 w 139"/>
                  <a:gd name="T1" fmla="*/ 279 h 279"/>
                  <a:gd name="T2" fmla="*/ 99 w 139"/>
                  <a:gd name="T3" fmla="*/ 238 h 279"/>
                  <a:gd name="T4" fmla="*/ 139 w 139"/>
                  <a:gd name="T5" fmla="*/ 139 h 279"/>
                  <a:gd name="T6" fmla="*/ 99 w 139"/>
                  <a:gd name="T7" fmla="*/ 41 h 279"/>
                  <a:gd name="T8" fmla="*/ 0 w 139"/>
                  <a:gd name="T9" fmla="*/ 0 h 279"/>
                </a:gdLst>
                <a:ahLst/>
                <a:cxnLst>
                  <a:cxn ang="0">
                    <a:pos x="T0" y="T1"/>
                  </a:cxn>
                  <a:cxn ang="0">
                    <a:pos x="T2" y="T3"/>
                  </a:cxn>
                  <a:cxn ang="0">
                    <a:pos x="T4" y="T5"/>
                  </a:cxn>
                  <a:cxn ang="0">
                    <a:pos x="T6" y="T7"/>
                  </a:cxn>
                  <a:cxn ang="0">
                    <a:pos x="T8" y="T9"/>
                  </a:cxn>
                </a:cxnLst>
                <a:rect l="0" t="0" r="r" b="b"/>
                <a:pathLst>
                  <a:path w="139" h="279">
                    <a:moveTo>
                      <a:pt x="0" y="279"/>
                    </a:moveTo>
                    <a:lnTo>
                      <a:pt x="99" y="238"/>
                    </a:lnTo>
                    <a:lnTo>
                      <a:pt x="139" y="139"/>
                    </a:lnTo>
                    <a:lnTo>
                      <a:pt x="99" y="41"/>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78" name="Line 1995"/>
              <p:cNvSpPr>
                <a:spLocks noChangeShapeType="1"/>
              </p:cNvSpPr>
              <p:nvPr/>
            </p:nvSpPr>
            <p:spPr bwMode="auto">
              <a:xfrm flipH="1">
                <a:off x="1325" y="423"/>
                <a:ext cx="10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79" name="Freeform 1994"/>
              <p:cNvSpPr/>
              <p:nvPr/>
            </p:nvSpPr>
            <p:spPr bwMode="auto">
              <a:xfrm>
                <a:off x="1145" y="264"/>
                <a:ext cx="38" cy="38"/>
              </a:xfrm>
              <a:custGeom>
                <a:avLst/>
                <a:gdLst>
                  <a:gd name="T0" fmla="*/ 381 w 381"/>
                  <a:gd name="T1" fmla="*/ 191 h 382"/>
                  <a:gd name="T2" fmla="*/ 325 w 381"/>
                  <a:gd name="T3" fmla="*/ 56 h 382"/>
                  <a:gd name="T4" fmla="*/ 191 w 381"/>
                  <a:gd name="T5" fmla="*/ 0 h 382"/>
                  <a:gd name="T6" fmla="*/ 56 w 381"/>
                  <a:gd name="T7" fmla="*/ 56 h 382"/>
                  <a:gd name="T8" fmla="*/ 0 w 381"/>
                  <a:gd name="T9" fmla="*/ 191 h 382"/>
                  <a:gd name="T10" fmla="*/ 56 w 381"/>
                  <a:gd name="T11" fmla="*/ 326 h 382"/>
                  <a:gd name="T12" fmla="*/ 191 w 381"/>
                  <a:gd name="T13" fmla="*/ 382 h 382"/>
                  <a:gd name="T14" fmla="*/ 325 w 381"/>
                  <a:gd name="T15" fmla="*/ 326 h 382"/>
                  <a:gd name="T16" fmla="*/ 381 w 381"/>
                  <a:gd name="T17" fmla="*/ 191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1" h="382">
                    <a:moveTo>
                      <a:pt x="381" y="191"/>
                    </a:moveTo>
                    <a:lnTo>
                      <a:pt x="325" y="56"/>
                    </a:lnTo>
                    <a:lnTo>
                      <a:pt x="191" y="0"/>
                    </a:lnTo>
                    <a:lnTo>
                      <a:pt x="56" y="56"/>
                    </a:lnTo>
                    <a:lnTo>
                      <a:pt x="0" y="191"/>
                    </a:lnTo>
                    <a:lnTo>
                      <a:pt x="56" y="326"/>
                    </a:lnTo>
                    <a:lnTo>
                      <a:pt x="191" y="382"/>
                    </a:lnTo>
                    <a:lnTo>
                      <a:pt x="325" y="326"/>
                    </a:lnTo>
                    <a:lnTo>
                      <a:pt x="381" y="19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0" name="Freeform 1993"/>
              <p:cNvSpPr/>
              <p:nvPr/>
            </p:nvSpPr>
            <p:spPr bwMode="auto">
              <a:xfrm>
                <a:off x="1274" y="306"/>
                <a:ext cx="18" cy="18"/>
              </a:xfrm>
              <a:custGeom>
                <a:avLst/>
                <a:gdLst>
                  <a:gd name="T0" fmla="*/ 176 w 176"/>
                  <a:gd name="T1" fmla="*/ 88 h 176"/>
                  <a:gd name="T2" fmla="*/ 150 w 176"/>
                  <a:gd name="T3" fmla="*/ 26 h 176"/>
                  <a:gd name="T4" fmla="*/ 88 w 176"/>
                  <a:gd name="T5" fmla="*/ 0 h 176"/>
                  <a:gd name="T6" fmla="*/ 26 w 176"/>
                  <a:gd name="T7" fmla="*/ 26 h 176"/>
                  <a:gd name="T8" fmla="*/ 0 w 176"/>
                  <a:gd name="T9" fmla="*/ 88 h 176"/>
                  <a:gd name="T10" fmla="*/ 26 w 176"/>
                  <a:gd name="T11" fmla="*/ 150 h 176"/>
                  <a:gd name="T12" fmla="*/ 88 w 176"/>
                  <a:gd name="T13" fmla="*/ 176 h 176"/>
                  <a:gd name="T14" fmla="*/ 150 w 176"/>
                  <a:gd name="T15" fmla="*/ 150 h 176"/>
                  <a:gd name="T16" fmla="*/ 176 w 176"/>
                  <a:gd name="T17"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176">
                    <a:moveTo>
                      <a:pt x="176" y="88"/>
                    </a:moveTo>
                    <a:lnTo>
                      <a:pt x="150" y="26"/>
                    </a:lnTo>
                    <a:lnTo>
                      <a:pt x="88" y="0"/>
                    </a:lnTo>
                    <a:lnTo>
                      <a:pt x="26" y="26"/>
                    </a:lnTo>
                    <a:lnTo>
                      <a:pt x="0" y="88"/>
                    </a:lnTo>
                    <a:lnTo>
                      <a:pt x="26" y="150"/>
                    </a:lnTo>
                    <a:lnTo>
                      <a:pt x="88" y="176"/>
                    </a:lnTo>
                    <a:lnTo>
                      <a:pt x="150" y="150"/>
                    </a:lnTo>
                    <a:lnTo>
                      <a:pt x="176" y="88"/>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1" name="Freeform 1992"/>
              <p:cNvSpPr/>
              <p:nvPr/>
            </p:nvSpPr>
            <p:spPr bwMode="auto">
              <a:xfrm>
                <a:off x="1273" y="305"/>
                <a:ext cx="20" cy="20"/>
              </a:xfrm>
              <a:custGeom>
                <a:avLst/>
                <a:gdLst>
                  <a:gd name="T0" fmla="*/ 205 w 205"/>
                  <a:gd name="T1" fmla="*/ 103 h 206"/>
                  <a:gd name="T2" fmla="*/ 175 w 205"/>
                  <a:gd name="T3" fmla="*/ 31 h 206"/>
                  <a:gd name="T4" fmla="*/ 103 w 205"/>
                  <a:gd name="T5" fmla="*/ 0 h 206"/>
                  <a:gd name="T6" fmla="*/ 30 w 205"/>
                  <a:gd name="T7" fmla="*/ 31 h 206"/>
                  <a:gd name="T8" fmla="*/ 0 w 205"/>
                  <a:gd name="T9" fmla="*/ 103 h 206"/>
                  <a:gd name="T10" fmla="*/ 30 w 205"/>
                  <a:gd name="T11" fmla="*/ 176 h 206"/>
                  <a:gd name="T12" fmla="*/ 103 w 205"/>
                  <a:gd name="T13" fmla="*/ 206 h 206"/>
                  <a:gd name="T14" fmla="*/ 175 w 205"/>
                  <a:gd name="T15" fmla="*/ 176 h 206"/>
                  <a:gd name="T16" fmla="*/ 205 w 205"/>
                  <a:gd name="T17" fmla="*/ 10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06">
                    <a:moveTo>
                      <a:pt x="205" y="103"/>
                    </a:moveTo>
                    <a:lnTo>
                      <a:pt x="175" y="31"/>
                    </a:lnTo>
                    <a:lnTo>
                      <a:pt x="103" y="0"/>
                    </a:lnTo>
                    <a:lnTo>
                      <a:pt x="30" y="31"/>
                    </a:lnTo>
                    <a:lnTo>
                      <a:pt x="0" y="103"/>
                    </a:lnTo>
                    <a:lnTo>
                      <a:pt x="30" y="176"/>
                    </a:lnTo>
                    <a:lnTo>
                      <a:pt x="103" y="206"/>
                    </a:lnTo>
                    <a:lnTo>
                      <a:pt x="175" y="176"/>
                    </a:lnTo>
                    <a:lnTo>
                      <a:pt x="205" y="103"/>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2" name="Freeform 1991"/>
              <p:cNvSpPr/>
              <p:nvPr/>
            </p:nvSpPr>
            <p:spPr bwMode="auto">
              <a:xfrm>
                <a:off x="1257" y="297"/>
                <a:ext cx="52" cy="53"/>
              </a:xfrm>
              <a:custGeom>
                <a:avLst/>
                <a:gdLst>
                  <a:gd name="T0" fmla="*/ 528 w 528"/>
                  <a:gd name="T1" fmla="*/ 264 h 528"/>
                  <a:gd name="T2" fmla="*/ 451 w 528"/>
                  <a:gd name="T3" fmla="*/ 77 h 528"/>
                  <a:gd name="T4" fmla="*/ 265 w 528"/>
                  <a:gd name="T5" fmla="*/ 0 h 528"/>
                  <a:gd name="T6" fmla="*/ 77 w 528"/>
                  <a:gd name="T7" fmla="*/ 77 h 528"/>
                  <a:gd name="T8" fmla="*/ 0 w 528"/>
                  <a:gd name="T9" fmla="*/ 264 h 528"/>
                  <a:gd name="T10" fmla="*/ 77 w 528"/>
                  <a:gd name="T11" fmla="*/ 451 h 528"/>
                  <a:gd name="T12" fmla="*/ 265 w 528"/>
                  <a:gd name="T13" fmla="*/ 528 h 528"/>
                  <a:gd name="T14" fmla="*/ 451 w 528"/>
                  <a:gd name="T15" fmla="*/ 451 h 528"/>
                  <a:gd name="T16" fmla="*/ 528 w 528"/>
                  <a:gd name="T17" fmla="*/ 264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8" h="528">
                    <a:moveTo>
                      <a:pt x="528" y="264"/>
                    </a:moveTo>
                    <a:lnTo>
                      <a:pt x="451" y="77"/>
                    </a:lnTo>
                    <a:lnTo>
                      <a:pt x="265" y="0"/>
                    </a:lnTo>
                    <a:lnTo>
                      <a:pt x="77" y="77"/>
                    </a:lnTo>
                    <a:lnTo>
                      <a:pt x="0" y="264"/>
                    </a:lnTo>
                    <a:lnTo>
                      <a:pt x="77" y="451"/>
                    </a:lnTo>
                    <a:lnTo>
                      <a:pt x="265" y="528"/>
                    </a:lnTo>
                    <a:lnTo>
                      <a:pt x="451" y="451"/>
                    </a:lnTo>
                    <a:lnTo>
                      <a:pt x="528" y="264"/>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3" name="Freeform 1990"/>
              <p:cNvSpPr/>
              <p:nvPr/>
            </p:nvSpPr>
            <p:spPr bwMode="auto">
              <a:xfrm>
                <a:off x="1254" y="294"/>
                <a:ext cx="58" cy="59"/>
              </a:xfrm>
              <a:custGeom>
                <a:avLst/>
                <a:gdLst>
                  <a:gd name="T0" fmla="*/ 587 w 587"/>
                  <a:gd name="T1" fmla="*/ 293 h 586"/>
                  <a:gd name="T2" fmla="*/ 501 w 587"/>
                  <a:gd name="T3" fmla="*/ 86 h 586"/>
                  <a:gd name="T4" fmla="*/ 294 w 587"/>
                  <a:gd name="T5" fmla="*/ 0 h 586"/>
                  <a:gd name="T6" fmla="*/ 86 w 587"/>
                  <a:gd name="T7" fmla="*/ 86 h 586"/>
                  <a:gd name="T8" fmla="*/ 0 w 587"/>
                  <a:gd name="T9" fmla="*/ 293 h 586"/>
                  <a:gd name="T10" fmla="*/ 86 w 587"/>
                  <a:gd name="T11" fmla="*/ 500 h 586"/>
                  <a:gd name="T12" fmla="*/ 294 w 587"/>
                  <a:gd name="T13" fmla="*/ 586 h 586"/>
                  <a:gd name="T14" fmla="*/ 501 w 587"/>
                  <a:gd name="T15" fmla="*/ 500 h 586"/>
                  <a:gd name="T16" fmla="*/ 587 w 587"/>
                  <a:gd name="T17" fmla="*/ 293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7" h="586">
                    <a:moveTo>
                      <a:pt x="587" y="293"/>
                    </a:moveTo>
                    <a:lnTo>
                      <a:pt x="501" y="86"/>
                    </a:lnTo>
                    <a:lnTo>
                      <a:pt x="294" y="0"/>
                    </a:lnTo>
                    <a:lnTo>
                      <a:pt x="86" y="86"/>
                    </a:lnTo>
                    <a:lnTo>
                      <a:pt x="0" y="293"/>
                    </a:lnTo>
                    <a:lnTo>
                      <a:pt x="86" y="500"/>
                    </a:lnTo>
                    <a:lnTo>
                      <a:pt x="294" y="586"/>
                    </a:lnTo>
                    <a:lnTo>
                      <a:pt x="501" y="500"/>
                    </a:lnTo>
                    <a:lnTo>
                      <a:pt x="587" y="293"/>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4" name="Freeform 1989"/>
              <p:cNvSpPr/>
              <p:nvPr/>
            </p:nvSpPr>
            <p:spPr bwMode="auto">
              <a:xfrm>
                <a:off x="1142" y="261"/>
                <a:ext cx="44" cy="44"/>
              </a:xfrm>
              <a:custGeom>
                <a:avLst/>
                <a:gdLst>
                  <a:gd name="T0" fmla="*/ 439 w 439"/>
                  <a:gd name="T1" fmla="*/ 221 h 441"/>
                  <a:gd name="T2" fmla="*/ 375 w 439"/>
                  <a:gd name="T3" fmla="*/ 65 h 441"/>
                  <a:gd name="T4" fmla="*/ 220 w 439"/>
                  <a:gd name="T5" fmla="*/ 0 h 441"/>
                  <a:gd name="T6" fmla="*/ 64 w 439"/>
                  <a:gd name="T7" fmla="*/ 65 h 441"/>
                  <a:gd name="T8" fmla="*/ 0 w 439"/>
                  <a:gd name="T9" fmla="*/ 221 h 441"/>
                  <a:gd name="T10" fmla="*/ 64 w 439"/>
                  <a:gd name="T11" fmla="*/ 377 h 441"/>
                  <a:gd name="T12" fmla="*/ 220 w 439"/>
                  <a:gd name="T13" fmla="*/ 441 h 441"/>
                  <a:gd name="T14" fmla="*/ 375 w 439"/>
                  <a:gd name="T15" fmla="*/ 377 h 441"/>
                  <a:gd name="T16" fmla="*/ 439 w 439"/>
                  <a:gd name="T17" fmla="*/ 221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9" h="441">
                    <a:moveTo>
                      <a:pt x="439" y="221"/>
                    </a:moveTo>
                    <a:lnTo>
                      <a:pt x="375" y="65"/>
                    </a:lnTo>
                    <a:lnTo>
                      <a:pt x="220" y="0"/>
                    </a:lnTo>
                    <a:lnTo>
                      <a:pt x="64" y="65"/>
                    </a:lnTo>
                    <a:lnTo>
                      <a:pt x="0" y="221"/>
                    </a:lnTo>
                    <a:lnTo>
                      <a:pt x="64" y="377"/>
                    </a:lnTo>
                    <a:lnTo>
                      <a:pt x="220" y="441"/>
                    </a:lnTo>
                    <a:lnTo>
                      <a:pt x="375" y="377"/>
                    </a:lnTo>
                    <a:lnTo>
                      <a:pt x="439" y="22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5" name="Freeform 1988"/>
              <p:cNvSpPr/>
              <p:nvPr/>
            </p:nvSpPr>
            <p:spPr bwMode="auto">
              <a:xfrm>
                <a:off x="1117" y="236"/>
                <a:ext cx="94" cy="94"/>
              </a:xfrm>
              <a:custGeom>
                <a:avLst/>
                <a:gdLst>
                  <a:gd name="T0" fmla="*/ 938 w 938"/>
                  <a:gd name="T1" fmla="*/ 470 h 939"/>
                  <a:gd name="T2" fmla="*/ 801 w 938"/>
                  <a:gd name="T3" fmla="*/ 137 h 939"/>
                  <a:gd name="T4" fmla="*/ 470 w 938"/>
                  <a:gd name="T5" fmla="*/ 0 h 939"/>
                  <a:gd name="T6" fmla="*/ 137 w 938"/>
                  <a:gd name="T7" fmla="*/ 137 h 939"/>
                  <a:gd name="T8" fmla="*/ 0 w 938"/>
                  <a:gd name="T9" fmla="*/ 470 h 939"/>
                  <a:gd name="T10" fmla="*/ 137 w 938"/>
                  <a:gd name="T11" fmla="*/ 802 h 939"/>
                  <a:gd name="T12" fmla="*/ 470 w 938"/>
                  <a:gd name="T13" fmla="*/ 939 h 939"/>
                  <a:gd name="T14" fmla="*/ 801 w 938"/>
                  <a:gd name="T15" fmla="*/ 802 h 939"/>
                  <a:gd name="T16" fmla="*/ 938 w 938"/>
                  <a:gd name="T17" fmla="*/ 470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8" h="939">
                    <a:moveTo>
                      <a:pt x="938" y="470"/>
                    </a:moveTo>
                    <a:lnTo>
                      <a:pt x="801" y="137"/>
                    </a:lnTo>
                    <a:lnTo>
                      <a:pt x="470" y="0"/>
                    </a:lnTo>
                    <a:lnTo>
                      <a:pt x="137" y="137"/>
                    </a:lnTo>
                    <a:lnTo>
                      <a:pt x="0" y="470"/>
                    </a:lnTo>
                    <a:lnTo>
                      <a:pt x="137" y="802"/>
                    </a:lnTo>
                    <a:lnTo>
                      <a:pt x="470" y="939"/>
                    </a:lnTo>
                    <a:lnTo>
                      <a:pt x="801" y="802"/>
                    </a:lnTo>
                    <a:lnTo>
                      <a:pt x="938" y="47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6" name="Line 1987"/>
              <p:cNvSpPr>
                <a:spLocks noChangeShapeType="1"/>
              </p:cNvSpPr>
              <p:nvPr/>
            </p:nvSpPr>
            <p:spPr bwMode="auto">
              <a:xfrm flipV="1">
                <a:off x="1312" y="294"/>
                <a:ext cx="0" cy="9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87" name="Freeform 1986"/>
              <p:cNvSpPr/>
              <p:nvPr/>
            </p:nvSpPr>
            <p:spPr bwMode="auto">
              <a:xfrm>
                <a:off x="1312" y="388"/>
                <a:ext cx="30" cy="30"/>
              </a:xfrm>
              <a:custGeom>
                <a:avLst/>
                <a:gdLst>
                  <a:gd name="T0" fmla="*/ 0 w 293"/>
                  <a:gd name="T1" fmla="*/ 0 h 293"/>
                  <a:gd name="T2" fmla="*/ 86 w 293"/>
                  <a:gd name="T3" fmla="*/ 208 h 293"/>
                  <a:gd name="T4" fmla="*/ 293 w 293"/>
                  <a:gd name="T5" fmla="*/ 293 h 293"/>
                </a:gdLst>
                <a:ahLst/>
                <a:cxnLst>
                  <a:cxn ang="0">
                    <a:pos x="T0" y="T1"/>
                  </a:cxn>
                  <a:cxn ang="0">
                    <a:pos x="T2" y="T3"/>
                  </a:cxn>
                  <a:cxn ang="0">
                    <a:pos x="T4" y="T5"/>
                  </a:cxn>
                </a:cxnLst>
                <a:rect l="0" t="0" r="r" b="b"/>
                <a:pathLst>
                  <a:path w="293" h="293">
                    <a:moveTo>
                      <a:pt x="0" y="0"/>
                    </a:moveTo>
                    <a:lnTo>
                      <a:pt x="86" y="208"/>
                    </a:lnTo>
                    <a:lnTo>
                      <a:pt x="293" y="293"/>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88" name="Line 1985"/>
              <p:cNvSpPr>
                <a:spLocks noChangeShapeType="1"/>
              </p:cNvSpPr>
              <p:nvPr/>
            </p:nvSpPr>
            <p:spPr bwMode="auto">
              <a:xfrm flipV="1">
                <a:off x="1330" y="294"/>
                <a:ext cx="0" cy="7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89" name="Freeform 1984"/>
              <p:cNvSpPr/>
              <p:nvPr/>
            </p:nvSpPr>
            <p:spPr bwMode="auto">
              <a:xfrm>
                <a:off x="1330" y="371"/>
                <a:ext cx="29" cy="29"/>
              </a:xfrm>
              <a:custGeom>
                <a:avLst/>
                <a:gdLst>
                  <a:gd name="T0" fmla="*/ 0 w 293"/>
                  <a:gd name="T1" fmla="*/ 0 h 295"/>
                  <a:gd name="T2" fmla="*/ 86 w 293"/>
                  <a:gd name="T3" fmla="*/ 209 h 295"/>
                  <a:gd name="T4" fmla="*/ 293 w 293"/>
                  <a:gd name="T5" fmla="*/ 295 h 295"/>
                </a:gdLst>
                <a:ahLst/>
                <a:cxnLst>
                  <a:cxn ang="0">
                    <a:pos x="T0" y="T1"/>
                  </a:cxn>
                  <a:cxn ang="0">
                    <a:pos x="T2" y="T3"/>
                  </a:cxn>
                  <a:cxn ang="0">
                    <a:pos x="T4" y="T5"/>
                  </a:cxn>
                </a:cxnLst>
                <a:rect l="0" t="0" r="r" b="b"/>
                <a:pathLst>
                  <a:path w="293" h="295">
                    <a:moveTo>
                      <a:pt x="0" y="0"/>
                    </a:moveTo>
                    <a:lnTo>
                      <a:pt x="86" y="209"/>
                    </a:lnTo>
                    <a:lnTo>
                      <a:pt x="293" y="295"/>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90" name="Line 1983"/>
              <p:cNvSpPr>
                <a:spLocks noChangeShapeType="1"/>
              </p:cNvSpPr>
              <p:nvPr/>
            </p:nvSpPr>
            <p:spPr bwMode="auto">
              <a:xfrm flipV="1">
                <a:off x="1750" y="271"/>
                <a:ext cx="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1" name="Line 1982"/>
              <p:cNvSpPr>
                <a:spLocks noChangeShapeType="1"/>
              </p:cNvSpPr>
              <p:nvPr/>
            </p:nvSpPr>
            <p:spPr bwMode="auto">
              <a:xfrm flipH="1">
                <a:off x="1179" y="418"/>
                <a:ext cx="14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2" name="Line 1981"/>
              <p:cNvSpPr>
                <a:spLocks noChangeShapeType="1"/>
              </p:cNvSpPr>
              <p:nvPr/>
            </p:nvSpPr>
            <p:spPr bwMode="auto">
              <a:xfrm flipH="1" flipV="1">
                <a:off x="1349" y="1059"/>
                <a:ext cx="4" cy="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3" name="Line 1980"/>
              <p:cNvSpPr>
                <a:spLocks noChangeShapeType="1"/>
              </p:cNvSpPr>
              <p:nvPr/>
            </p:nvSpPr>
            <p:spPr bwMode="auto">
              <a:xfrm flipH="1" flipV="1">
                <a:off x="1349" y="1053"/>
                <a:ext cx="10" cy="10"/>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4" name="Line 1979"/>
              <p:cNvSpPr>
                <a:spLocks noChangeShapeType="1"/>
              </p:cNvSpPr>
              <p:nvPr/>
            </p:nvSpPr>
            <p:spPr bwMode="auto">
              <a:xfrm flipH="1" flipV="1">
                <a:off x="1349" y="1046"/>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5" name="Line 1978"/>
              <p:cNvSpPr>
                <a:spLocks noChangeShapeType="1"/>
              </p:cNvSpPr>
              <p:nvPr/>
            </p:nvSpPr>
            <p:spPr bwMode="auto">
              <a:xfrm flipH="1" flipV="1">
                <a:off x="1349" y="10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6" name="Line 1977"/>
              <p:cNvSpPr>
                <a:spLocks noChangeShapeType="1"/>
              </p:cNvSpPr>
              <p:nvPr/>
            </p:nvSpPr>
            <p:spPr bwMode="auto">
              <a:xfrm flipH="1" flipV="1">
                <a:off x="1349" y="103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7" name="Line 1976"/>
              <p:cNvSpPr>
                <a:spLocks noChangeShapeType="1"/>
              </p:cNvSpPr>
              <p:nvPr/>
            </p:nvSpPr>
            <p:spPr bwMode="auto">
              <a:xfrm flipH="1" flipV="1">
                <a:off x="1349" y="102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8" name="Line 1975"/>
              <p:cNvSpPr>
                <a:spLocks noChangeShapeType="1"/>
              </p:cNvSpPr>
              <p:nvPr/>
            </p:nvSpPr>
            <p:spPr bwMode="auto">
              <a:xfrm flipH="1" flipV="1">
                <a:off x="1349" y="10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799" name="Line 1974"/>
              <p:cNvSpPr>
                <a:spLocks noChangeShapeType="1"/>
              </p:cNvSpPr>
              <p:nvPr/>
            </p:nvSpPr>
            <p:spPr bwMode="auto">
              <a:xfrm flipH="1" flipV="1">
                <a:off x="1349" y="101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0" name="Line 1973"/>
              <p:cNvSpPr>
                <a:spLocks noChangeShapeType="1"/>
              </p:cNvSpPr>
              <p:nvPr/>
            </p:nvSpPr>
            <p:spPr bwMode="auto">
              <a:xfrm flipH="1" flipV="1">
                <a:off x="1349" y="10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1" name="Line 1972"/>
              <p:cNvSpPr>
                <a:spLocks noChangeShapeType="1"/>
              </p:cNvSpPr>
              <p:nvPr/>
            </p:nvSpPr>
            <p:spPr bwMode="auto">
              <a:xfrm flipH="1" flipV="1">
                <a:off x="1349" y="100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2" name="Line 1971"/>
              <p:cNvSpPr>
                <a:spLocks noChangeShapeType="1"/>
              </p:cNvSpPr>
              <p:nvPr/>
            </p:nvSpPr>
            <p:spPr bwMode="auto">
              <a:xfrm flipH="1" flipV="1">
                <a:off x="1349" y="9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3" name="Line 1970"/>
              <p:cNvSpPr>
                <a:spLocks noChangeShapeType="1"/>
              </p:cNvSpPr>
              <p:nvPr/>
            </p:nvSpPr>
            <p:spPr bwMode="auto">
              <a:xfrm flipH="1" flipV="1">
                <a:off x="1349" y="9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4" name="Line 1969"/>
              <p:cNvSpPr>
                <a:spLocks noChangeShapeType="1"/>
              </p:cNvSpPr>
              <p:nvPr/>
            </p:nvSpPr>
            <p:spPr bwMode="auto">
              <a:xfrm flipH="1" flipV="1">
                <a:off x="1349" y="98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5" name="Line 1968"/>
              <p:cNvSpPr>
                <a:spLocks noChangeShapeType="1"/>
              </p:cNvSpPr>
              <p:nvPr/>
            </p:nvSpPr>
            <p:spPr bwMode="auto">
              <a:xfrm flipH="1" flipV="1">
                <a:off x="1349" y="9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6" name="Line 1967"/>
              <p:cNvSpPr>
                <a:spLocks noChangeShapeType="1"/>
              </p:cNvSpPr>
              <p:nvPr/>
            </p:nvSpPr>
            <p:spPr bwMode="auto">
              <a:xfrm flipH="1" flipV="1">
                <a:off x="1349" y="96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7" name="Line 1966"/>
              <p:cNvSpPr>
                <a:spLocks noChangeShapeType="1"/>
              </p:cNvSpPr>
              <p:nvPr/>
            </p:nvSpPr>
            <p:spPr bwMode="auto">
              <a:xfrm flipH="1" flipV="1">
                <a:off x="1349" y="96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8" name="Line 1965"/>
              <p:cNvSpPr>
                <a:spLocks noChangeShapeType="1"/>
              </p:cNvSpPr>
              <p:nvPr/>
            </p:nvSpPr>
            <p:spPr bwMode="auto">
              <a:xfrm flipH="1" flipV="1">
                <a:off x="1349" y="95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09" name="Line 1964"/>
              <p:cNvSpPr>
                <a:spLocks noChangeShapeType="1"/>
              </p:cNvSpPr>
              <p:nvPr/>
            </p:nvSpPr>
            <p:spPr bwMode="auto">
              <a:xfrm flipH="1" flipV="1">
                <a:off x="1349" y="94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0" name="Line 1963"/>
              <p:cNvSpPr>
                <a:spLocks noChangeShapeType="1"/>
              </p:cNvSpPr>
              <p:nvPr/>
            </p:nvSpPr>
            <p:spPr bwMode="auto">
              <a:xfrm flipH="1" flipV="1">
                <a:off x="1349" y="94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1" name="Line 1962"/>
              <p:cNvSpPr>
                <a:spLocks noChangeShapeType="1"/>
              </p:cNvSpPr>
              <p:nvPr/>
            </p:nvSpPr>
            <p:spPr bwMode="auto">
              <a:xfrm flipH="1" flipV="1">
                <a:off x="1349" y="93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2" name="Line 1961"/>
              <p:cNvSpPr>
                <a:spLocks noChangeShapeType="1"/>
              </p:cNvSpPr>
              <p:nvPr/>
            </p:nvSpPr>
            <p:spPr bwMode="auto">
              <a:xfrm flipH="1" flipV="1">
                <a:off x="1349" y="92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3" name="Line 1960"/>
              <p:cNvSpPr>
                <a:spLocks noChangeShapeType="1"/>
              </p:cNvSpPr>
              <p:nvPr/>
            </p:nvSpPr>
            <p:spPr bwMode="auto">
              <a:xfrm flipH="1" flipV="1">
                <a:off x="1349" y="92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4" name="Line 1959"/>
              <p:cNvSpPr>
                <a:spLocks noChangeShapeType="1"/>
              </p:cNvSpPr>
              <p:nvPr/>
            </p:nvSpPr>
            <p:spPr bwMode="auto">
              <a:xfrm flipH="1" flipV="1">
                <a:off x="1349" y="91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5" name="Line 1958"/>
              <p:cNvSpPr>
                <a:spLocks noChangeShapeType="1"/>
              </p:cNvSpPr>
              <p:nvPr/>
            </p:nvSpPr>
            <p:spPr bwMode="auto">
              <a:xfrm flipH="1" flipV="1">
                <a:off x="1349" y="90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6" name="Line 1957"/>
              <p:cNvSpPr>
                <a:spLocks noChangeShapeType="1"/>
              </p:cNvSpPr>
              <p:nvPr/>
            </p:nvSpPr>
            <p:spPr bwMode="auto">
              <a:xfrm flipH="1" flipV="1">
                <a:off x="1349" y="90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7" name="Line 1956"/>
              <p:cNvSpPr>
                <a:spLocks noChangeShapeType="1"/>
              </p:cNvSpPr>
              <p:nvPr/>
            </p:nvSpPr>
            <p:spPr bwMode="auto">
              <a:xfrm flipH="1" flipV="1">
                <a:off x="1349" y="89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8" name="Line 1955"/>
              <p:cNvSpPr>
                <a:spLocks noChangeShapeType="1"/>
              </p:cNvSpPr>
              <p:nvPr/>
            </p:nvSpPr>
            <p:spPr bwMode="auto">
              <a:xfrm flipH="1" flipV="1">
                <a:off x="1349" y="88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19" name="Line 1954"/>
              <p:cNvSpPr>
                <a:spLocks noChangeShapeType="1"/>
              </p:cNvSpPr>
              <p:nvPr/>
            </p:nvSpPr>
            <p:spPr bwMode="auto">
              <a:xfrm flipH="1" flipV="1">
                <a:off x="1349" y="88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0" name="Line 1953"/>
              <p:cNvSpPr>
                <a:spLocks noChangeShapeType="1"/>
              </p:cNvSpPr>
              <p:nvPr/>
            </p:nvSpPr>
            <p:spPr bwMode="auto">
              <a:xfrm flipH="1" flipV="1">
                <a:off x="1349" y="87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1" name="Line 1952"/>
              <p:cNvSpPr>
                <a:spLocks noChangeShapeType="1"/>
              </p:cNvSpPr>
              <p:nvPr/>
            </p:nvSpPr>
            <p:spPr bwMode="auto">
              <a:xfrm flipH="1" flipV="1">
                <a:off x="1349" y="86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2" name="Line 1951"/>
              <p:cNvSpPr>
                <a:spLocks noChangeShapeType="1"/>
              </p:cNvSpPr>
              <p:nvPr/>
            </p:nvSpPr>
            <p:spPr bwMode="auto">
              <a:xfrm flipH="1" flipV="1">
                <a:off x="1349" y="86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3" name="Line 1950"/>
              <p:cNvSpPr>
                <a:spLocks noChangeShapeType="1"/>
              </p:cNvSpPr>
              <p:nvPr/>
            </p:nvSpPr>
            <p:spPr bwMode="auto">
              <a:xfrm flipH="1" flipV="1">
                <a:off x="1349" y="85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4" name="Line 1949"/>
              <p:cNvSpPr>
                <a:spLocks noChangeShapeType="1"/>
              </p:cNvSpPr>
              <p:nvPr/>
            </p:nvSpPr>
            <p:spPr bwMode="auto">
              <a:xfrm flipH="1" flipV="1">
                <a:off x="1349" y="8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5" name="Line 1948"/>
              <p:cNvSpPr>
                <a:spLocks noChangeShapeType="1"/>
              </p:cNvSpPr>
              <p:nvPr/>
            </p:nvSpPr>
            <p:spPr bwMode="auto">
              <a:xfrm flipH="1" flipV="1">
                <a:off x="1349" y="84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6" name="Line 1947"/>
              <p:cNvSpPr>
                <a:spLocks noChangeShapeType="1"/>
              </p:cNvSpPr>
              <p:nvPr/>
            </p:nvSpPr>
            <p:spPr bwMode="auto">
              <a:xfrm flipH="1" flipV="1">
                <a:off x="1349" y="83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7" name="Line 1946"/>
              <p:cNvSpPr>
                <a:spLocks noChangeShapeType="1"/>
              </p:cNvSpPr>
              <p:nvPr/>
            </p:nvSpPr>
            <p:spPr bwMode="auto">
              <a:xfrm flipH="1" flipV="1">
                <a:off x="1349" y="82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8" name="Line 1945"/>
              <p:cNvSpPr>
                <a:spLocks noChangeShapeType="1"/>
              </p:cNvSpPr>
              <p:nvPr/>
            </p:nvSpPr>
            <p:spPr bwMode="auto">
              <a:xfrm flipH="1" flipV="1">
                <a:off x="1349" y="82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29" name="Line 1944"/>
              <p:cNvSpPr>
                <a:spLocks noChangeShapeType="1"/>
              </p:cNvSpPr>
              <p:nvPr/>
            </p:nvSpPr>
            <p:spPr bwMode="auto">
              <a:xfrm flipH="1" flipV="1">
                <a:off x="1349" y="81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0" name="Line 1943"/>
              <p:cNvSpPr>
                <a:spLocks noChangeShapeType="1"/>
              </p:cNvSpPr>
              <p:nvPr/>
            </p:nvSpPr>
            <p:spPr bwMode="auto">
              <a:xfrm flipH="1" flipV="1">
                <a:off x="1349" y="80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1" name="Line 1942"/>
              <p:cNvSpPr>
                <a:spLocks noChangeShapeType="1"/>
              </p:cNvSpPr>
              <p:nvPr/>
            </p:nvSpPr>
            <p:spPr bwMode="auto">
              <a:xfrm flipH="1" flipV="1">
                <a:off x="1349" y="80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2" name="Line 1941"/>
              <p:cNvSpPr>
                <a:spLocks noChangeShapeType="1"/>
              </p:cNvSpPr>
              <p:nvPr/>
            </p:nvSpPr>
            <p:spPr bwMode="auto">
              <a:xfrm flipH="1" flipV="1">
                <a:off x="1349" y="79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3" name="Line 1940"/>
              <p:cNvSpPr>
                <a:spLocks noChangeShapeType="1"/>
              </p:cNvSpPr>
              <p:nvPr/>
            </p:nvSpPr>
            <p:spPr bwMode="auto">
              <a:xfrm flipH="1" flipV="1">
                <a:off x="1349" y="78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4" name="Line 1939"/>
              <p:cNvSpPr>
                <a:spLocks noChangeShapeType="1"/>
              </p:cNvSpPr>
              <p:nvPr/>
            </p:nvSpPr>
            <p:spPr bwMode="auto">
              <a:xfrm flipH="1" flipV="1">
                <a:off x="1349" y="78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5" name="Line 1938"/>
              <p:cNvSpPr>
                <a:spLocks noChangeShapeType="1"/>
              </p:cNvSpPr>
              <p:nvPr/>
            </p:nvSpPr>
            <p:spPr bwMode="auto">
              <a:xfrm flipH="1" flipV="1">
                <a:off x="1349" y="77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6" name="Line 1937"/>
              <p:cNvSpPr>
                <a:spLocks noChangeShapeType="1"/>
              </p:cNvSpPr>
              <p:nvPr/>
            </p:nvSpPr>
            <p:spPr bwMode="auto">
              <a:xfrm flipH="1" flipV="1">
                <a:off x="1349" y="77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7" name="Line 1936"/>
              <p:cNvSpPr>
                <a:spLocks noChangeShapeType="1"/>
              </p:cNvSpPr>
              <p:nvPr/>
            </p:nvSpPr>
            <p:spPr bwMode="auto">
              <a:xfrm flipH="1" flipV="1">
                <a:off x="1349" y="76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8" name="Line 1935"/>
              <p:cNvSpPr>
                <a:spLocks noChangeShapeType="1"/>
              </p:cNvSpPr>
              <p:nvPr/>
            </p:nvSpPr>
            <p:spPr bwMode="auto">
              <a:xfrm flipH="1" flipV="1">
                <a:off x="1349" y="75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39" name="Line 1934"/>
              <p:cNvSpPr>
                <a:spLocks noChangeShapeType="1"/>
              </p:cNvSpPr>
              <p:nvPr/>
            </p:nvSpPr>
            <p:spPr bwMode="auto">
              <a:xfrm flipH="1" flipV="1">
                <a:off x="1349" y="7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0" name="Line 1933"/>
              <p:cNvSpPr>
                <a:spLocks noChangeShapeType="1"/>
              </p:cNvSpPr>
              <p:nvPr/>
            </p:nvSpPr>
            <p:spPr bwMode="auto">
              <a:xfrm flipH="1" flipV="1">
                <a:off x="1349" y="74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1" name="Line 1932"/>
              <p:cNvSpPr>
                <a:spLocks noChangeShapeType="1"/>
              </p:cNvSpPr>
              <p:nvPr/>
            </p:nvSpPr>
            <p:spPr bwMode="auto">
              <a:xfrm flipH="1" flipV="1">
                <a:off x="1349" y="7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2" name="Line 1931"/>
              <p:cNvSpPr>
                <a:spLocks noChangeShapeType="1"/>
              </p:cNvSpPr>
              <p:nvPr/>
            </p:nvSpPr>
            <p:spPr bwMode="auto">
              <a:xfrm flipH="1" flipV="1">
                <a:off x="1349" y="73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3" name="Line 1930"/>
              <p:cNvSpPr>
                <a:spLocks noChangeShapeType="1"/>
              </p:cNvSpPr>
              <p:nvPr/>
            </p:nvSpPr>
            <p:spPr bwMode="auto">
              <a:xfrm flipH="1" flipV="1">
                <a:off x="1349" y="72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4" name="Line 1929"/>
              <p:cNvSpPr>
                <a:spLocks noChangeShapeType="1"/>
              </p:cNvSpPr>
              <p:nvPr/>
            </p:nvSpPr>
            <p:spPr bwMode="auto">
              <a:xfrm flipH="1" flipV="1">
                <a:off x="1349" y="71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5" name="Line 1928"/>
              <p:cNvSpPr>
                <a:spLocks noChangeShapeType="1"/>
              </p:cNvSpPr>
              <p:nvPr/>
            </p:nvSpPr>
            <p:spPr bwMode="auto">
              <a:xfrm flipH="1" flipV="1">
                <a:off x="1349" y="71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6" name="Line 1927"/>
              <p:cNvSpPr>
                <a:spLocks noChangeShapeType="1"/>
              </p:cNvSpPr>
              <p:nvPr/>
            </p:nvSpPr>
            <p:spPr bwMode="auto">
              <a:xfrm flipH="1" flipV="1">
                <a:off x="1349" y="70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7" name="Line 1926"/>
              <p:cNvSpPr>
                <a:spLocks noChangeShapeType="1"/>
              </p:cNvSpPr>
              <p:nvPr/>
            </p:nvSpPr>
            <p:spPr bwMode="auto">
              <a:xfrm flipH="1" flipV="1">
                <a:off x="1349" y="69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848" name="Line 1925"/>
              <p:cNvSpPr>
                <a:spLocks noChangeShapeType="1"/>
              </p:cNvSpPr>
              <p:nvPr/>
            </p:nvSpPr>
            <p:spPr bwMode="auto">
              <a:xfrm flipH="1" flipV="1">
                <a:off x="1349" y="69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3830" name="Group 1723"/>
            <p:cNvGrpSpPr/>
            <p:nvPr/>
          </p:nvGrpSpPr>
          <p:grpSpPr bwMode="auto">
            <a:xfrm>
              <a:off x="346" y="239"/>
              <a:ext cx="1997" cy="1681"/>
              <a:chOff x="346" y="239"/>
              <a:chExt cx="1997" cy="1681"/>
            </a:xfrm>
          </p:grpSpPr>
          <p:sp>
            <p:nvSpPr>
              <p:cNvPr id="4449" name="Line 1923"/>
              <p:cNvSpPr>
                <a:spLocks noChangeShapeType="1"/>
              </p:cNvSpPr>
              <p:nvPr/>
            </p:nvSpPr>
            <p:spPr bwMode="auto">
              <a:xfrm flipH="1" flipV="1">
                <a:off x="1349" y="68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0" name="Line 1922"/>
              <p:cNvSpPr>
                <a:spLocks noChangeShapeType="1"/>
              </p:cNvSpPr>
              <p:nvPr/>
            </p:nvSpPr>
            <p:spPr bwMode="auto">
              <a:xfrm flipH="1" flipV="1">
                <a:off x="1349" y="67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1" name="Line 1921"/>
              <p:cNvSpPr>
                <a:spLocks noChangeShapeType="1"/>
              </p:cNvSpPr>
              <p:nvPr/>
            </p:nvSpPr>
            <p:spPr bwMode="auto">
              <a:xfrm flipH="1" flipV="1">
                <a:off x="1349" y="67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2" name="Line 1920"/>
              <p:cNvSpPr>
                <a:spLocks noChangeShapeType="1"/>
              </p:cNvSpPr>
              <p:nvPr/>
            </p:nvSpPr>
            <p:spPr bwMode="auto">
              <a:xfrm flipH="1" flipV="1">
                <a:off x="1349" y="66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3" name="Line 1919"/>
              <p:cNvSpPr>
                <a:spLocks noChangeShapeType="1"/>
              </p:cNvSpPr>
              <p:nvPr/>
            </p:nvSpPr>
            <p:spPr bwMode="auto">
              <a:xfrm flipH="1" flipV="1">
                <a:off x="1349" y="65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4" name="Line 1918"/>
              <p:cNvSpPr>
                <a:spLocks noChangeShapeType="1"/>
              </p:cNvSpPr>
              <p:nvPr/>
            </p:nvSpPr>
            <p:spPr bwMode="auto">
              <a:xfrm flipH="1" flipV="1">
                <a:off x="1349" y="65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5" name="Line 1917"/>
              <p:cNvSpPr>
                <a:spLocks noChangeShapeType="1"/>
              </p:cNvSpPr>
              <p:nvPr/>
            </p:nvSpPr>
            <p:spPr bwMode="auto">
              <a:xfrm flipH="1" flipV="1">
                <a:off x="1349" y="64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6" name="Line 1916"/>
              <p:cNvSpPr>
                <a:spLocks noChangeShapeType="1"/>
              </p:cNvSpPr>
              <p:nvPr/>
            </p:nvSpPr>
            <p:spPr bwMode="auto">
              <a:xfrm flipH="1" flipV="1">
                <a:off x="1349" y="63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7" name="Line 1915"/>
              <p:cNvSpPr>
                <a:spLocks noChangeShapeType="1"/>
              </p:cNvSpPr>
              <p:nvPr/>
            </p:nvSpPr>
            <p:spPr bwMode="auto">
              <a:xfrm flipH="1" flipV="1">
                <a:off x="1349" y="63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8" name="Line 1914"/>
              <p:cNvSpPr>
                <a:spLocks noChangeShapeType="1"/>
              </p:cNvSpPr>
              <p:nvPr/>
            </p:nvSpPr>
            <p:spPr bwMode="auto">
              <a:xfrm flipH="1" flipV="1">
                <a:off x="1349" y="62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59" name="Line 1913"/>
              <p:cNvSpPr>
                <a:spLocks noChangeShapeType="1"/>
              </p:cNvSpPr>
              <p:nvPr/>
            </p:nvSpPr>
            <p:spPr bwMode="auto">
              <a:xfrm flipH="1" flipV="1">
                <a:off x="1349" y="6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0" name="Line 1912"/>
              <p:cNvSpPr>
                <a:spLocks noChangeShapeType="1"/>
              </p:cNvSpPr>
              <p:nvPr/>
            </p:nvSpPr>
            <p:spPr bwMode="auto">
              <a:xfrm flipH="1" flipV="1">
                <a:off x="1349" y="61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1" name="Line 1911"/>
              <p:cNvSpPr>
                <a:spLocks noChangeShapeType="1"/>
              </p:cNvSpPr>
              <p:nvPr/>
            </p:nvSpPr>
            <p:spPr bwMode="auto">
              <a:xfrm flipH="1" flipV="1">
                <a:off x="1349" y="6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2" name="Line 1910"/>
              <p:cNvSpPr>
                <a:spLocks noChangeShapeType="1"/>
              </p:cNvSpPr>
              <p:nvPr/>
            </p:nvSpPr>
            <p:spPr bwMode="auto">
              <a:xfrm flipH="1" flipV="1">
                <a:off x="1349" y="59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3" name="Line 1909"/>
              <p:cNvSpPr>
                <a:spLocks noChangeShapeType="1"/>
              </p:cNvSpPr>
              <p:nvPr/>
            </p:nvSpPr>
            <p:spPr bwMode="auto">
              <a:xfrm flipH="1" flipV="1">
                <a:off x="1349" y="5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4" name="Line 1908"/>
              <p:cNvSpPr>
                <a:spLocks noChangeShapeType="1"/>
              </p:cNvSpPr>
              <p:nvPr/>
            </p:nvSpPr>
            <p:spPr bwMode="auto">
              <a:xfrm flipH="1" flipV="1">
                <a:off x="1349" y="58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5" name="Line 1907"/>
              <p:cNvSpPr>
                <a:spLocks noChangeShapeType="1"/>
              </p:cNvSpPr>
              <p:nvPr/>
            </p:nvSpPr>
            <p:spPr bwMode="auto">
              <a:xfrm flipH="1" flipV="1">
                <a:off x="1349" y="5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6" name="Line 1906"/>
              <p:cNvSpPr>
                <a:spLocks noChangeShapeType="1"/>
              </p:cNvSpPr>
              <p:nvPr/>
            </p:nvSpPr>
            <p:spPr bwMode="auto">
              <a:xfrm flipH="1" flipV="1">
                <a:off x="1349" y="57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7" name="Line 1905"/>
              <p:cNvSpPr>
                <a:spLocks noChangeShapeType="1"/>
              </p:cNvSpPr>
              <p:nvPr/>
            </p:nvSpPr>
            <p:spPr bwMode="auto">
              <a:xfrm flipH="1" flipV="1">
                <a:off x="1349" y="56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8" name="Line 1904"/>
              <p:cNvSpPr>
                <a:spLocks noChangeShapeType="1"/>
              </p:cNvSpPr>
              <p:nvPr/>
            </p:nvSpPr>
            <p:spPr bwMode="auto">
              <a:xfrm flipH="1" flipV="1">
                <a:off x="1349" y="55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69" name="Line 1903"/>
              <p:cNvSpPr>
                <a:spLocks noChangeShapeType="1"/>
              </p:cNvSpPr>
              <p:nvPr/>
            </p:nvSpPr>
            <p:spPr bwMode="auto">
              <a:xfrm flipH="1" flipV="1">
                <a:off x="1349" y="55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0" name="Line 1902"/>
              <p:cNvSpPr>
                <a:spLocks noChangeShapeType="1"/>
              </p:cNvSpPr>
              <p:nvPr/>
            </p:nvSpPr>
            <p:spPr bwMode="auto">
              <a:xfrm flipH="1" flipV="1">
                <a:off x="1349" y="54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1" name="Line 1901"/>
              <p:cNvSpPr>
                <a:spLocks noChangeShapeType="1"/>
              </p:cNvSpPr>
              <p:nvPr/>
            </p:nvSpPr>
            <p:spPr bwMode="auto">
              <a:xfrm flipH="1" flipV="1">
                <a:off x="1349" y="5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2" name="Line 1900"/>
              <p:cNvSpPr>
                <a:spLocks noChangeShapeType="1"/>
              </p:cNvSpPr>
              <p:nvPr/>
            </p:nvSpPr>
            <p:spPr bwMode="auto">
              <a:xfrm flipH="1" flipV="1">
                <a:off x="1349" y="53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3" name="Line 1899"/>
              <p:cNvSpPr>
                <a:spLocks noChangeShapeType="1"/>
              </p:cNvSpPr>
              <p:nvPr/>
            </p:nvSpPr>
            <p:spPr bwMode="auto">
              <a:xfrm flipH="1" flipV="1">
                <a:off x="1349" y="5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4" name="Line 1898"/>
              <p:cNvSpPr>
                <a:spLocks noChangeShapeType="1"/>
              </p:cNvSpPr>
              <p:nvPr/>
            </p:nvSpPr>
            <p:spPr bwMode="auto">
              <a:xfrm flipH="1" flipV="1">
                <a:off x="1350" y="520"/>
                <a:ext cx="22"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5" name="Line 1897"/>
              <p:cNvSpPr>
                <a:spLocks noChangeShapeType="1"/>
              </p:cNvSpPr>
              <p:nvPr/>
            </p:nvSpPr>
            <p:spPr bwMode="auto">
              <a:xfrm flipH="1" flipV="1">
                <a:off x="1357" y="520"/>
                <a:ext cx="15"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6" name="Line 1896"/>
              <p:cNvSpPr>
                <a:spLocks noChangeShapeType="1"/>
              </p:cNvSpPr>
              <p:nvPr/>
            </p:nvSpPr>
            <p:spPr bwMode="auto">
              <a:xfrm flipH="1" flipV="1">
                <a:off x="1363" y="520"/>
                <a:ext cx="9" cy="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7" name="Line 1895"/>
              <p:cNvSpPr>
                <a:spLocks noChangeShapeType="1"/>
              </p:cNvSpPr>
              <p:nvPr/>
            </p:nvSpPr>
            <p:spPr bwMode="auto">
              <a:xfrm flipH="1" flipV="1">
                <a:off x="1370" y="520"/>
                <a:ext cx="2"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8" name="Line 1894"/>
              <p:cNvSpPr>
                <a:spLocks noChangeShapeType="1"/>
              </p:cNvSpPr>
              <p:nvPr/>
            </p:nvSpPr>
            <p:spPr bwMode="auto">
              <a:xfrm flipV="1">
                <a:off x="1349" y="520"/>
                <a:ext cx="4" cy="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79" name="Line 1893"/>
              <p:cNvSpPr>
                <a:spLocks noChangeShapeType="1"/>
              </p:cNvSpPr>
              <p:nvPr/>
            </p:nvSpPr>
            <p:spPr bwMode="auto">
              <a:xfrm flipV="1">
                <a:off x="1349" y="520"/>
                <a:ext cx="11" cy="1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0" name="Line 1892"/>
              <p:cNvSpPr>
                <a:spLocks noChangeShapeType="1"/>
              </p:cNvSpPr>
              <p:nvPr/>
            </p:nvSpPr>
            <p:spPr bwMode="auto">
              <a:xfrm flipV="1">
                <a:off x="1349" y="520"/>
                <a:ext cx="17" cy="1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1" name="Line 1891"/>
              <p:cNvSpPr>
                <a:spLocks noChangeShapeType="1"/>
              </p:cNvSpPr>
              <p:nvPr/>
            </p:nvSpPr>
            <p:spPr bwMode="auto">
              <a:xfrm flipV="1">
                <a:off x="1349" y="52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2" name="Line 1890"/>
              <p:cNvSpPr>
                <a:spLocks noChangeShapeType="1"/>
              </p:cNvSpPr>
              <p:nvPr/>
            </p:nvSpPr>
            <p:spPr bwMode="auto">
              <a:xfrm flipV="1">
                <a:off x="1349" y="52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3" name="Line 1889"/>
              <p:cNvSpPr>
                <a:spLocks noChangeShapeType="1"/>
              </p:cNvSpPr>
              <p:nvPr/>
            </p:nvSpPr>
            <p:spPr bwMode="auto">
              <a:xfrm flipV="1">
                <a:off x="1349" y="53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4" name="Line 1888"/>
              <p:cNvSpPr>
                <a:spLocks noChangeShapeType="1"/>
              </p:cNvSpPr>
              <p:nvPr/>
            </p:nvSpPr>
            <p:spPr bwMode="auto">
              <a:xfrm flipV="1">
                <a:off x="1349" y="54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5" name="Line 1887"/>
              <p:cNvSpPr>
                <a:spLocks noChangeShapeType="1"/>
              </p:cNvSpPr>
              <p:nvPr/>
            </p:nvSpPr>
            <p:spPr bwMode="auto">
              <a:xfrm flipV="1">
                <a:off x="1349" y="54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6" name="Line 1886"/>
              <p:cNvSpPr>
                <a:spLocks noChangeShapeType="1"/>
              </p:cNvSpPr>
              <p:nvPr/>
            </p:nvSpPr>
            <p:spPr bwMode="auto">
              <a:xfrm flipV="1">
                <a:off x="1349" y="55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7" name="Line 1885"/>
              <p:cNvSpPr>
                <a:spLocks noChangeShapeType="1"/>
              </p:cNvSpPr>
              <p:nvPr/>
            </p:nvSpPr>
            <p:spPr bwMode="auto">
              <a:xfrm flipV="1">
                <a:off x="1349" y="56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8" name="Line 1884"/>
              <p:cNvSpPr>
                <a:spLocks noChangeShapeType="1"/>
              </p:cNvSpPr>
              <p:nvPr/>
            </p:nvSpPr>
            <p:spPr bwMode="auto">
              <a:xfrm flipV="1">
                <a:off x="1349" y="56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89" name="Line 1883"/>
              <p:cNvSpPr>
                <a:spLocks noChangeShapeType="1"/>
              </p:cNvSpPr>
              <p:nvPr/>
            </p:nvSpPr>
            <p:spPr bwMode="auto">
              <a:xfrm flipV="1">
                <a:off x="1349" y="5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0" name="Line 1882"/>
              <p:cNvSpPr>
                <a:spLocks noChangeShapeType="1"/>
              </p:cNvSpPr>
              <p:nvPr/>
            </p:nvSpPr>
            <p:spPr bwMode="auto">
              <a:xfrm flipV="1">
                <a:off x="1349" y="58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1" name="Line 1881"/>
              <p:cNvSpPr>
                <a:spLocks noChangeShapeType="1"/>
              </p:cNvSpPr>
              <p:nvPr/>
            </p:nvSpPr>
            <p:spPr bwMode="auto">
              <a:xfrm flipV="1">
                <a:off x="1349" y="5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2" name="Line 1880"/>
              <p:cNvSpPr>
                <a:spLocks noChangeShapeType="1"/>
              </p:cNvSpPr>
              <p:nvPr/>
            </p:nvSpPr>
            <p:spPr bwMode="auto">
              <a:xfrm flipV="1">
                <a:off x="1349" y="5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3" name="Line 1879"/>
              <p:cNvSpPr>
                <a:spLocks noChangeShapeType="1"/>
              </p:cNvSpPr>
              <p:nvPr/>
            </p:nvSpPr>
            <p:spPr bwMode="auto">
              <a:xfrm flipV="1">
                <a:off x="1349" y="60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4" name="Line 1878"/>
              <p:cNvSpPr>
                <a:spLocks noChangeShapeType="1"/>
              </p:cNvSpPr>
              <p:nvPr/>
            </p:nvSpPr>
            <p:spPr bwMode="auto">
              <a:xfrm flipV="1">
                <a:off x="1349" y="6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5" name="Line 1877"/>
              <p:cNvSpPr>
                <a:spLocks noChangeShapeType="1"/>
              </p:cNvSpPr>
              <p:nvPr/>
            </p:nvSpPr>
            <p:spPr bwMode="auto">
              <a:xfrm flipV="1">
                <a:off x="1349" y="61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6" name="Line 1876"/>
              <p:cNvSpPr>
                <a:spLocks noChangeShapeType="1"/>
              </p:cNvSpPr>
              <p:nvPr/>
            </p:nvSpPr>
            <p:spPr bwMode="auto">
              <a:xfrm flipV="1">
                <a:off x="1349" y="6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7" name="Line 1875"/>
              <p:cNvSpPr>
                <a:spLocks noChangeShapeType="1"/>
              </p:cNvSpPr>
              <p:nvPr/>
            </p:nvSpPr>
            <p:spPr bwMode="auto">
              <a:xfrm flipV="1">
                <a:off x="1349" y="62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8" name="Line 1874"/>
              <p:cNvSpPr>
                <a:spLocks noChangeShapeType="1"/>
              </p:cNvSpPr>
              <p:nvPr/>
            </p:nvSpPr>
            <p:spPr bwMode="auto">
              <a:xfrm flipV="1">
                <a:off x="1349" y="63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99" name="Line 1873"/>
              <p:cNvSpPr>
                <a:spLocks noChangeShapeType="1"/>
              </p:cNvSpPr>
              <p:nvPr/>
            </p:nvSpPr>
            <p:spPr bwMode="auto">
              <a:xfrm flipV="1">
                <a:off x="1349" y="6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0" name="Line 1872"/>
              <p:cNvSpPr>
                <a:spLocks noChangeShapeType="1"/>
              </p:cNvSpPr>
              <p:nvPr/>
            </p:nvSpPr>
            <p:spPr bwMode="auto">
              <a:xfrm flipV="1">
                <a:off x="1349" y="64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1" name="Line 1871"/>
              <p:cNvSpPr>
                <a:spLocks noChangeShapeType="1"/>
              </p:cNvSpPr>
              <p:nvPr/>
            </p:nvSpPr>
            <p:spPr bwMode="auto">
              <a:xfrm flipV="1">
                <a:off x="1349" y="6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2" name="Line 1870"/>
              <p:cNvSpPr>
                <a:spLocks noChangeShapeType="1"/>
              </p:cNvSpPr>
              <p:nvPr/>
            </p:nvSpPr>
            <p:spPr bwMode="auto">
              <a:xfrm flipV="1">
                <a:off x="1349" y="65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3" name="Line 1869"/>
              <p:cNvSpPr>
                <a:spLocks noChangeShapeType="1"/>
              </p:cNvSpPr>
              <p:nvPr/>
            </p:nvSpPr>
            <p:spPr bwMode="auto">
              <a:xfrm flipV="1">
                <a:off x="1349" y="6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4" name="Line 1868"/>
              <p:cNvSpPr>
                <a:spLocks noChangeShapeType="1"/>
              </p:cNvSpPr>
              <p:nvPr/>
            </p:nvSpPr>
            <p:spPr bwMode="auto">
              <a:xfrm flipV="1">
                <a:off x="1349" y="6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5" name="Line 1867"/>
              <p:cNvSpPr>
                <a:spLocks noChangeShapeType="1"/>
              </p:cNvSpPr>
              <p:nvPr/>
            </p:nvSpPr>
            <p:spPr bwMode="auto">
              <a:xfrm flipV="1">
                <a:off x="1349" y="67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6" name="Line 1866"/>
              <p:cNvSpPr>
                <a:spLocks noChangeShapeType="1"/>
              </p:cNvSpPr>
              <p:nvPr/>
            </p:nvSpPr>
            <p:spPr bwMode="auto">
              <a:xfrm flipV="1">
                <a:off x="1349" y="68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7" name="Line 1865"/>
              <p:cNvSpPr>
                <a:spLocks noChangeShapeType="1"/>
              </p:cNvSpPr>
              <p:nvPr/>
            </p:nvSpPr>
            <p:spPr bwMode="auto">
              <a:xfrm flipV="1">
                <a:off x="1349" y="69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8" name="Line 1864"/>
              <p:cNvSpPr>
                <a:spLocks noChangeShapeType="1"/>
              </p:cNvSpPr>
              <p:nvPr/>
            </p:nvSpPr>
            <p:spPr bwMode="auto">
              <a:xfrm flipV="1">
                <a:off x="1349" y="69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09" name="Line 1863"/>
              <p:cNvSpPr>
                <a:spLocks noChangeShapeType="1"/>
              </p:cNvSpPr>
              <p:nvPr/>
            </p:nvSpPr>
            <p:spPr bwMode="auto">
              <a:xfrm flipV="1">
                <a:off x="1349" y="70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0" name="Line 1862"/>
              <p:cNvSpPr>
                <a:spLocks noChangeShapeType="1"/>
              </p:cNvSpPr>
              <p:nvPr/>
            </p:nvSpPr>
            <p:spPr bwMode="auto">
              <a:xfrm flipV="1">
                <a:off x="1349" y="71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1" name="Line 1861"/>
              <p:cNvSpPr>
                <a:spLocks noChangeShapeType="1"/>
              </p:cNvSpPr>
              <p:nvPr/>
            </p:nvSpPr>
            <p:spPr bwMode="auto">
              <a:xfrm flipV="1">
                <a:off x="1349" y="71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2" name="Line 1860"/>
              <p:cNvSpPr>
                <a:spLocks noChangeShapeType="1"/>
              </p:cNvSpPr>
              <p:nvPr/>
            </p:nvSpPr>
            <p:spPr bwMode="auto">
              <a:xfrm flipV="1">
                <a:off x="1349" y="72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3" name="Line 1859"/>
              <p:cNvSpPr>
                <a:spLocks noChangeShapeType="1"/>
              </p:cNvSpPr>
              <p:nvPr/>
            </p:nvSpPr>
            <p:spPr bwMode="auto">
              <a:xfrm flipV="1">
                <a:off x="1349" y="73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4" name="Line 1858"/>
              <p:cNvSpPr>
                <a:spLocks noChangeShapeType="1"/>
              </p:cNvSpPr>
              <p:nvPr/>
            </p:nvSpPr>
            <p:spPr bwMode="auto">
              <a:xfrm flipV="1">
                <a:off x="1349" y="73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5" name="Line 1857"/>
              <p:cNvSpPr>
                <a:spLocks noChangeShapeType="1"/>
              </p:cNvSpPr>
              <p:nvPr/>
            </p:nvSpPr>
            <p:spPr bwMode="auto">
              <a:xfrm flipV="1">
                <a:off x="1349" y="74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6" name="Line 1856"/>
              <p:cNvSpPr>
                <a:spLocks noChangeShapeType="1"/>
              </p:cNvSpPr>
              <p:nvPr/>
            </p:nvSpPr>
            <p:spPr bwMode="auto">
              <a:xfrm flipV="1">
                <a:off x="1349" y="75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7" name="Line 1855"/>
              <p:cNvSpPr>
                <a:spLocks noChangeShapeType="1"/>
              </p:cNvSpPr>
              <p:nvPr/>
            </p:nvSpPr>
            <p:spPr bwMode="auto">
              <a:xfrm flipV="1">
                <a:off x="1349" y="75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8" name="Line 1854"/>
              <p:cNvSpPr>
                <a:spLocks noChangeShapeType="1"/>
              </p:cNvSpPr>
              <p:nvPr/>
            </p:nvSpPr>
            <p:spPr bwMode="auto">
              <a:xfrm flipV="1">
                <a:off x="1349" y="76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19" name="Line 1853"/>
              <p:cNvSpPr>
                <a:spLocks noChangeShapeType="1"/>
              </p:cNvSpPr>
              <p:nvPr/>
            </p:nvSpPr>
            <p:spPr bwMode="auto">
              <a:xfrm flipV="1">
                <a:off x="1349" y="77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0" name="Line 1852"/>
              <p:cNvSpPr>
                <a:spLocks noChangeShapeType="1"/>
              </p:cNvSpPr>
              <p:nvPr/>
            </p:nvSpPr>
            <p:spPr bwMode="auto">
              <a:xfrm flipV="1">
                <a:off x="1349" y="77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1" name="Line 1851"/>
              <p:cNvSpPr>
                <a:spLocks noChangeShapeType="1"/>
              </p:cNvSpPr>
              <p:nvPr/>
            </p:nvSpPr>
            <p:spPr bwMode="auto">
              <a:xfrm flipV="1">
                <a:off x="1349" y="78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2" name="Line 1850"/>
              <p:cNvSpPr>
                <a:spLocks noChangeShapeType="1"/>
              </p:cNvSpPr>
              <p:nvPr/>
            </p:nvSpPr>
            <p:spPr bwMode="auto">
              <a:xfrm flipV="1">
                <a:off x="1349" y="79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3" name="Line 1849"/>
              <p:cNvSpPr>
                <a:spLocks noChangeShapeType="1"/>
              </p:cNvSpPr>
              <p:nvPr/>
            </p:nvSpPr>
            <p:spPr bwMode="auto">
              <a:xfrm flipV="1">
                <a:off x="1349" y="79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4" name="Line 1848"/>
              <p:cNvSpPr>
                <a:spLocks noChangeShapeType="1"/>
              </p:cNvSpPr>
              <p:nvPr/>
            </p:nvSpPr>
            <p:spPr bwMode="auto">
              <a:xfrm flipV="1">
                <a:off x="1349" y="80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5" name="Line 1847"/>
              <p:cNvSpPr>
                <a:spLocks noChangeShapeType="1"/>
              </p:cNvSpPr>
              <p:nvPr/>
            </p:nvSpPr>
            <p:spPr bwMode="auto">
              <a:xfrm flipV="1">
                <a:off x="1349" y="8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6" name="Line 1846"/>
              <p:cNvSpPr>
                <a:spLocks noChangeShapeType="1"/>
              </p:cNvSpPr>
              <p:nvPr/>
            </p:nvSpPr>
            <p:spPr bwMode="auto">
              <a:xfrm flipV="1">
                <a:off x="1349" y="81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7" name="Line 1845"/>
              <p:cNvSpPr>
                <a:spLocks noChangeShapeType="1"/>
              </p:cNvSpPr>
              <p:nvPr/>
            </p:nvSpPr>
            <p:spPr bwMode="auto">
              <a:xfrm flipV="1">
                <a:off x="1349" y="8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8" name="Line 1844"/>
              <p:cNvSpPr>
                <a:spLocks noChangeShapeType="1"/>
              </p:cNvSpPr>
              <p:nvPr/>
            </p:nvSpPr>
            <p:spPr bwMode="auto">
              <a:xfrm flipV="1">
                <a:off x="1349" y="8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29" name="Line 1843"/>
              <p:cNvSpPr>
                <a:spLocks noChangeShapeType="1"/>
              </p:cNvSpPr>
              <p:nvPr/>
            </p:nvSpPr>
            <p:spPr bwMode="auto">
              <a:xfrm flipV="1">
                <a:off x="1349" y="83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0" name="Line 1842"/>
              <p:cNvSpPr>
                <a:spLocks noChangeShapeType="1"/>
              </p:cNvSpPr>
              <p:nvPr/>
            </p:nvSpPr>
            <p:spPr bwMode="auto">
              <a:xfrm flipV="1">
                <a:off x="1349" y="8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1" name="Line 1841"/>
              <p:cNvSpPr>
                <a:spLocks noChangeShapeType="1"/>
              </p:cNvSpPr>
              <p:nvPr/>
            </p:nvSpPr>
            <p:spPr bwMode="auto">
              <a:xfrm flipV="1">
                <a:off x="1349" y="85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2" name="Line 1840"/>
              <p:cNvSpPr>
                <a:spLocks noChangeShapeType="1"/>
              </p:cNvSpPr>
              <p:nvPr/>
            </p:nvSpPr>
            <p:spPr bwMode="auto">
              <a:xfrm flipV="1">
                <a:off x="1349" y="85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3" name="Line 1839"/>
              <p:cNvSpPr>
                <a:spLocks noChangeShapeType="1"/>
              </p:cNvSpPr>
              <p:nvPr/>
            </p:nvSpPr>
            <p:spPr bwMode="auto">
              <a:xfrm flipV="1">
                <a:off x="1349" y="86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4" name="Line 1838"/>
              <p:cNvSpPr>
                <a:spLocks noChangeShapeType="1"/>
              </p:cNvSpPr>
              <p:nvPr/>
            </p:nvSpPr>
            <p:spPr bwMode="auto">
              <a:xfrm flipV="1">
                <a:off x="1349" y="87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5" name="Line 1837"/>
              <p:cNvSpPr>
                <a:spLocks noChangeShapeType="1"/>
              </p:cNvSpPr>
              <p:nvPr/>
            </p:nvSpPr>
            <p:spPr bwMode="auto">
              <a:xfrm flipV="1">
                <a:off x="1349" y="87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6" name="Line 1836"/>
              <p:cNvSpPr>
                <a:spLocks noChangeShapeType="1"/>
              </p:cNvSpPr>
              <p:nvPr/>
            </p:nvSpPr>
            <p:spPr bwMode="auto">
              <a:xfrm flipV="1">
                <a:off x="1349" y="88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7" name="Line 1835"/>
              <p:cNvSpPr>
                <a:spLocks noChangeShapeType="1"/>
              </p:cNvSpPr>
              <p:nvPr/>
            </p:nvSpPr>
            <p:spPr bwMode="auto">
              <a:xfrm flipV="1">
                <a:off x="1349" y="89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8" name="Line 1834"/>
              <p:cNvSpPr>
                <a:spLocks noChangeShapeType="1"/>
              </p:cNvSpPr>
              <p:nvPr/>
            </p:nvSpPr>
            <p:spPr bwMode="auto">
              <a:xfrm flipV="1">
                <a:off x="1349" y="89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39" name="Line 1833"/>
              <p:cNvSpPr>
                <a:spLocks noChangeShapeType="1"/>
              </p:cNvSpPr>
              <p:nvPr/>
            </p:nvSpPr>
            <p:spPr bwMode="auto">
              <a:xfrm flipV="1">
                <a:off x="1349" y="90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0" name="Line 1832"/>
              <p:cNvSpPr>
                <a:spLocks noChangeShapeType="1"/>
              </p:cNvSpPr>
              <p:nvPr/>
            </p:nvSpPr>
            <p:spPr bwMode="auto">
              <a:xfrm flipV="1">
                <a:off x="1349" y="91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1" name="Line 1831"/>
              <p:cNvSpPr>
                <a:spLocks noChangeShapeType="1"/>
              </p:cNvSpPr>
              <p:nvPr/>
            </p:nvSpPr>
            <p:spPr bwMode="auto">
              <a:xfrm flipV="1">
                <a:off x="1349" y="91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2" name="Line 1830"/>
              <p:cNvSpPr>
                <a:spLocks noChangeShapeType="1"/>
              </p:cNvSpPr>
              <p:nvPr/>
            </p:nvSpPr>
            <p:spPr bwMode="auto">
              <a:xfrm flipV="1">
                <a:off x="1349" y="92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3" name="Line 1829"/>
              <p:cNvSpPr>
                <a:spLocks noChangeShapeType="1"/>
              </p:cNvSpPr>
              <p:nvPr/>
            </p:nvSpPr>
            <p:spPr bwMode="auto">
              <a:xfrm flipV="1">
                <a:off x="1349" y="92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4" name="Line 1828"/>
              <p:cNvSpPr>
                <a:spLocks noChangeShapeType="1"/>
              </p:cNvSpPr>
              <p:nvPr/>
            </p:nvSpPr>
            <p:spPr bwMode="auto">
              <a:xfrm flipV="1">
                <a:off x="1349" y="93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5" name="Line 1827"/>
              <p:cNvSpPr>
                <a:spLocks noChangeShapeType="1"/>
              </p:cNvSpPr>
              <p:nvPr/>
            </p:nvSpPr>
            <p:spPr bwMode="auto">
              <a:xfrm flipV="1">
                <a:off x="1349" y="94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6" name="Line 1826"/>
              <p:cNvSpPr>
                <a:spLocks noChangeShapeType="1"/>
              </p:cNvSpPr>
              <p:nvPr/>
            </p:nvSpPr>
            <p:spPr bwMode="auto">
              <a:xfrm flipV="1">
                <a:off x="1349" y="94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7" name="Line 1825"/>
              <p:cNvSpPr>
                <a:spLocks noChangeShapeType="1"/>
              </p:cNvSpPr>
              <p:nvPr/>
            </p:nvSpPr>
            <p:spPr bwMode="auto">
              <a:xfrm flipV="1">
                <a:off x="1349" y="95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8" name="Line 1824"/>
              <p:cNvSpPr>
                <a:spLocks noChangeShapeType="1"/>
              </p:cNvSpPr>
              <p:nvPr/>
            </p:nvSpPr>
            <p:spPr bwMode="auto">
              <a:xfrm flipV="1">
                <a:off x="1349" y="96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49" name="Line 1823"/>
              <p:cNvSpPr>
                <a:spLocks noChangeShapeType="1"/>
              </p:cNvSpPr>
              <p:nvPr/>
            </p:nvSpPr>
            <p:spPr bwMode="auto">
              <a:xfrm flipV="1">
                <a:off x="1349" y="96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0" name="Line 1822"/>
              <p:cNvSpPr>
                <a:spLocks noChangeShapeType="1"/>
              </p:cNvSpPr>
              <p:nvPr/>
            </p:nvSpPr>
            <p:spPr bwMode="auto">
              <a:xfrm flipV="1">
                <a:off x="1349" y="97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1" name="Line 1821"/>
              <p:cNvSpPr>
                <a:spLocks noChangeShapeType="1"/>
              </p:cNvSpPr>
              <p:nvPr/>
            </p:nvSpPr>
            <p:spPr bwMode="auto">
              <a:xfrm flipV="1">
                <a:off x="1349" y="98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2" name="Line 1820"/>
              <p:cNvSpPr>
                <a:spLocks noChangeShapeType="1"/>
              </p:cNvSpPr>
              <p:nvPr/>
            </p:nvSpPr>
            <p:spPr bwMode="auto">
              <a:xfrm flipV="1">
                <a:off x="1349" y="98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3" name="Line 1819"/>
              <p:cNvSpPr>
                <a:spLocks noChangeShapeType="1"/>
              </p:cNvSpPr>
              <p:nvPr/>
            </p:nvSpPr>
            <p:spPr bwMode="auto">
              <a:xfrm flipV="1">
                <a:off x="1349" y="99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4" name="Line 1818"/>
              <p:cNvSpPr>
                <a:spLocks noChangeShapeType="1"/>
              </p:cNvSpPr>
              <p:nvPr/>
            </p:nvSpPr>
            <p:spPr bwMode="auto">
              <a:xfrm flipV="1">
                <a:off x="1349" y="100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5" name="Line 1817"/>
              <p:cNvSpPr>
                <a:spLocks noChangeShapeType="1"/>
              </p:cNvSpPr>
              <p:nvPr/>
            </p:nvSpPr>
            <p:spPr bwMode="auto">
              <a:xfrm flipV="1">
                <a:off x="1349" y="100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6" name="Line 1816"/>
              <p:cNvSpPr>
                <a:spLocks noChangeShapeType="1"/>
              </p:cNvSpPr>
              <p:nvPr/>
            </p:nvSpPr>
            <p:spPr bwMode="auto">
              <a:xfrm flipV="1">
                <a:off x="1349" y="101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7" name="Line 1815"/>
              <p:cNvSpPr>
                <a:spLocks noChangeShapeType="1"/>
              </p:cNvSpPr>
              <p:nvPr/>
            </p:nvSpPr>
            <p:spPr bwMode="auto">
              <a:xfrm flipV="1">
                <a:off x="1349" y="102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8" name="Line 1814"/>
              <p:cNvSpPr>
                <a:spLocks noChangeShapeType="1"/>
              </p:cNvSpPr>
              <p:nvPr/>
            </p:nvSpPr>
            <p:spPr bwMode="auto">
              <a:xfrm flipV="1">
                <a:off x="1349" y="102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59" name="Line 1813"/>
              <p:cNvSpPr>
                <a:spLocks noChangeShapeType="1"/>
              </p:cNvSpPr>
              <p:nvPr/>
            </p:nvSpPr>
            <p:spPr bwMode="auto">
              <a:xfrm flipV="1">
                <a:off x="1349" y="103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0" name="Line 1812"/>
              <p:cNvSpPr>
                <a:spLocks noChangeShapeType="1"/>
              </p:cNvSpPr>
              <p:nvPr/>
            </p:nvSpPr>
            <p:spPr bwMode="auto">
              <a:xfrm flipV="1">
                <a:off x="1351" y="1041"/>
                <a:ext cx="21" cy="2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1" name="Line 1811"/>
              <p:cNvSpPr>
                <a:spLocks noChangeShapeType="1"/>
              </p:cNvSpPr>
              <p:nvPr/>
            </p:nvSpPr>
            <p:spPr bwMode="auto">
              <a:xfrm flipV="1">
                <a:off x="1357" y="1048"/>
                <a:ext cx="15" cy="1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2" name="Line 1810"/>
              <p:cNvSpPr>
                <a:spLocks noChangeShapeType="1"/>
              </p:cNvSpPr>
              <p:nvPr/>
            </p:nvSpPr>
            <p:spPr bwMode="auto">
              <a:xfrm flipV="1">
                <a:off x="1364" y="1055"/>
                <a:ext cx="8" cy="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3" name="Line 1809"/>
              <p:cNvSpPr>
                <a:spLocks noChangeShapeType="1"/>
              </p:cNvSpPr>
              <p:nvPr/>
            </p:nvSpPr>
            <p:spPr bwMode="auto">
              <a:xfrm flipV="1">
                <a:off x="1370" y="1061"/>
                <a:ext cx="2" cy="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4" name="Line 1808"/>
              <p:cNvSpPr>
                <a:spLocks noChangeShapeType="1"/>
              </p:cNvSpPr>
              <p:nvPr/>
            </p:nvSpPr>
            <p:spPr bwMode="auto">
              <a:xfrm>
                <a:off x="1349" y="520"/>
                <a:ext cx="0" cy="5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5" name="Line 1807"/>
              <p:cNvSpPr>
                <a:spLocks noChangeShapeType="1"/>
              </p:cNvSpPr>
              <p:nvPr/>
            </p:nvSpPr>
            <p:spPr bwMode="auto">
              <a:xfrm flipH="1">
                <a:off x="1349" y="520"/>
                <a:ext cx="2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6" name="Line 1806"/>
              <p:cNvSpPr>
                <a:spLocks noChangeShapeType="1"/>
              </p:cNvSpPr>
              <p:nvPr/>
            </p:nvSpPr>
            <p:spPr bwMode="auto">
              <a:xfrm flipV="1">
                <a:off x="1349" y="520"/>
                <a:ext cx="0" cy="5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7" name="Line 1805"/>
              <p:cNvSpPr>
                <a:spLocks noChangeShapeType="1"/>
              </p:cNvSpPr>
              <p:nvPr/>
            </p:nvSpPr>
            <p:spPr bwMode="auto">
              <a:xfrm flipV="1">
                <a:off x="1372" y="520"/>
                <a:ext cx="0" cy="5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8" name="Line 1804"/>
              <p:cNvSpPr>
                <a:spLocks noChangeShapeType="1"/>
              </p:cNvSpPr>
              <p:nvPr/>
            </p:nvSpPr>
            <p:spPr bwMode="auto">
              <a:xfrm flipV="1">
                <a:off x="1325" y="418"/>
                <a:ext cx="0" cy="10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69" name="Line 1803"/>
              <p:cNvSpPr>
                <a:spLocks noChangeShapeType="1"/>
              </p:cNvSpPr>
              <p:nvPr/>
            </p:nvSpPr>
            <p:spPr bwMode="auto">
              <a:xfrm flipH="1">
                <a:off x="1325" y="520"/>
                <a:ext cx="4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0" name="Line 1802"/>
              <p:cNvSpPr>
                <a:spLocks noChangeShapeType="1"/>
              </p:cNvSpPr>
              <p:nvPr/>
            </p:nvSpPr>
            <p:spPr bwMode="auto">
              <a:xfrm>
                <a:off x="1325" y="451"/>
                <a:ext cx="10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1" name="Freeform 1801"/>
              <p:cNvSpPr/>
              <p:nvPr/>
            </p:nvSpPr>
            <p:spPr bwMode="auto">
              <a:xfrm>
                <a:off x="1120" y="239"/>
                <a:ext cx="88" cy="88"/>
              </a:xfrm>
              <a:custGeom>
                <a:avLst/>
                <a:gdLst>
                  <a:gd name="T0" fmla="*/ 880 w 880"/>
                  <a:gd name="T1" fmla="*/ 441 h 881"/>
                  <a:gd name="T2" fmla="*/ 751 w 880"/>
                  <a:gd name="T3" fmla="*/ 129 h 881"/>
                  <a:gd name="T4" fmla="*/ 441 w 880"/>
                  <a:gd name="T5" fmla="*/ 0 h 881"/>
                  <a:gd name="T6" fmla="*/ 129 w 880"/>
                  <a:gd name="T7" fmla="*/ 129 h 881"/>
                  <a:gd name="T8" fmla="*/ 0 w 880"/>
                  <a:gd name="T9" fmla="*/ 441 h 881"/>
                  <a:gd name="T10" fmla="*/ 129 w 880"/>
                  <a:gd name="T11" fmla="*/ 752 h 881"/>
                  <a:gd name="T12" fmla="*/ 441 w 880"/>
                  <a:gd name="T13" fmla="*/ 881 h 881"/>
                  <a:gd name="T14" fmla="*/ 751 w 880"/>
                  <a:gd name="T15" fmla="*/ 752 h 881"/>
                  <a:gd name="T16" fmla="*/ 880 w 880"/>
                  <a:gd name="T17" fmla="*/ 44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0" h="881">
                    <a:moveTo>
                      <a:pt x="880" y="441"/>
                    </a:moveTo>
                    <a:lnTo>
                      <a:pt x="751" y="129"/>
                    </a:lnTo>
                    <a:lnTo>
                      <a:pt x="441" y="0"/>
                    </a:lnTo>
                    <a:lnTo>
                      <a:pt x="129" y="129"/>
                    </a:lnTo>
                    <a:lnTo>
                      <a:pt x="0" y="441"/>
                    </a:lnTo>
                    <a:lnTo>
                      <a:pt x="129" y="752"/>
                    </a:lnTo>
                    <a:lnTo>
                      <a:pt x="441" y="881"/>
                    </a:lnTo>
                    <a:lnTo>
                      <a:pt x="751" y="752"/>
                    </a:lnTo>
                    <a:lnTo>
                      <a:pt x="880" y="441"/>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572" name="Line 1800"/>
              <p:cNvSpPr>
                <a:spLocks noChangeShapeType="1"/>
              </p:cNvSpPr>
              <p:nvPr/>
            </p:nvSpPr>
            <p:spPr bwMode="auto">
              <a:xfrm flipH="1">
                <a:off x="1945" y="1808"/>
                <a:ext cx="10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3" name="Line 1799"/>
              <p:cNvSpPr>
                <a:spLocks noChangeShapeType="1"/>
              </p:cNvSpPr>
              <p:nvPr/>
            </p:nvSpPr>
            <p:spPr bwMode="auto">
              <a:xfrm flipH="1">
                <a:off x="2045" y="1808"/>
                <a:ext cx="6" cy="1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4" name="Line 1798"/>
              <p:cNvSpPr>
                <a:spLocks noChangeShapeType="1"/>
              </p:cNvSpPr>
              <p:nvPr/>
            </p:nvSpPr>
            <p:spPr bwMode="auto">
              <a:xfrm flipH="1" flipV="1">
                <a:off x="1945" y="1808"/>
                <a:ext cx="6" cy="1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5" name="Line 1797"/>
              <p:cNvSpPr>
                <a:spLocks noChangeShapeType="1"/>
              </p:cNvSpPr>
              <p:nvPr/>
            </p:nvSpPr>
            <p:spPr bwMode="auto">
              <a:xfrm flipV="1">
                <a:off x="2027" y="1800"/>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6" name="Line 1796"/>
              <p:cNvSpPr>
                <a:spLocks noChangeShapeType="1"/>
              </p:cNvSpPr>
              <p:nvPr/>
            </p:nvSpPr>
            <p:spPr bwMode="auto">
              <a:xfrm>
                <a:off x="1969" y="1800"/>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7" name="Line 1795"/>
              <p:cNvSpPr>
                <a:spLocks noChangeShapeType="1"/>
              </p:cNvSpPr>
              <p:nvPr/>
            </p:nvSpPr>
            <p:spPr bwMode="auto">
              <a:xfrm flipH="1">
                <a:off x="1951" y="1920"/>
                <a:ext cx="9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8" name="Line 1794"/>
              <p:cNvSpPr>
                <a:spLocks noChangeShapeType="1"/>
              </p:cNvSpPr>
              <p:nvPr/>
            </p:nvSpPr>
            <p:spPr bwMode="auto">
              <a:xfrm flipH="1">
                <a:off x="1967" y="1800"/>
                <a:ext cx="6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79" name="Line 1793"/>
              <p:cNvSpPr>
                <a:spLocks noChangeShapeType="1"/>
              </p:cNvSpPr>
              <p:nvPr/>
            </p:nvSpPr>
            <p:spPr bwMode="auto">
              <a:xfrm>
                <a:off x="1966"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0" name="Line 1792"/>
              <p:cNvSpPr>
                <a:spLocks noChangeShapeType="1"/>
              </p:cNvSpPr>
              <p:nvPr/>
            </p:nvSpPr>
            <p:spPr bwMode="auto">
              <a:xfrm>
                <a:off x="2030"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1" name="Line 1791"/>
              <p:cNvSpPr>
                <a:spLocks noChangeShapeType="1"/>
              </p:cNvSpPr>
              <p:nvPr/>
            </p:nvSpPr>
            <p:spPr bwMode="auto">
              <a:xfrm flipH="1" flipV="1">
                <a:off x="1966"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2" name="Line 1790"/>
              <p:cNvSpPr>
                <a:spLocks noChangeShapeType="1"/>
              </p:cNvSpPr>
              <p:nvPr/>
            </p:nvSpPr>
            <p:spPr bwMode="auto">
              <a:xfrm flipH="1">
                <a:off x="2029"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3" name="Line 1789"/>
              <p:cNvSpPr>
                <a:spLocks noChangeShapeType="1"/>
              </p:cNvSpPr>
              <p:nvPr/>
            </p:nvSpPr>
            <p:spPr bwMode="auto">
              <a:xfrm flipH="1" flipV="1">
                <a:off x="1980" y="1798"/>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4" name="Line 1788"/>
              <p:cNvSpPr>
                <a:spLocks noChangeShapeType="1"/>
              </p:cNvSpPr>
              <p:nvPr/>
            </p:nvSpPr>
            <p:spPr bwMode="auto">
              <a:xfrm flipV="1">
                <a:off x="1979"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5" name="Line 1787"/>
              <p:cNvSpPr>
                <a:spLocks noChangeShapeType="1"/>
              </p:cNvSpPr>
              <p:nvPr/>
            </p:nvSpPr>
            <p:spPr bwMode="auto">
              <a:xfrm flipV="1">
                <a:off x="2014" y="1798"/>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6" name="Line 1786"/>
              <p:cNvSpPr>
                <a:spLocks noChangeShapeType="1"/>
              </p:cNvSpPr>
              <p:nvPr/>
            </p:nvSpPr>
            <p:spPr bwMode="auto">
              <a:xfrm flipH="1" flipV="1">
                <a:off x="2016"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7" name="Line 1785"/>
              <p:cNvSpPr>
                <a:spLocks noChangeShapeType="1"/>
              </p:cNvSpPr>
              <p:nvPr/>
            </p:nvSpPr>
            <p:spPr bwMode="auto">
              <a:xfrm flipV="1">
                <a:off x="1980"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8" name="Line 1784"/>
              <p:cNvSpPr>
                <a:spLocks noChangeShapeType="1"/>
              </p:cNvSpPr>
              <p:nvPr/>
            </p:nvSpPr>
            <p:spPr bwMode="auto">
              <a:xfrm>
                <a:off x="2016"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89" name="Line 1783"/>
              <p:cNvSpPr>
                <a:spLocks noChangeShapeType="1"/>
              </p:cNvSpPr>
              <p:nvPr/>
            </p:nvSpPr>
            <p:spPr bwMode="auto">
              <a:xfrm>
                <a:off x="2029"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0" name="Line 1782"/>
              <p:cNvSpPr>
                <a:spLocks noChangeShapeType="1"/>
              </p:cNvSpPr>
              <p:nvPr/>
            </p:nvSpPr>
            <p:spPr bwMode="auto">
              <a:xfrm flipH="1">
                <a:off x="2016"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1" name="Line 1781"/>
              <p:cNvSpPr>
                <a:spLocks noChangeShapeType="1"/>
              </p:cNvSpPr>
              <p:nvPr/>
            </p:nvSpPr>
            <p:spPr bwMode="auto">
              <a:xfrm>
                <a:off x="2014" y="1770"/>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2" name="Line 1780"/>
              <p:cNvSpPr>
                <a:spLocks noChangeShapeType="1"/>
              </p:cNvSpPr>
              <p:nvPr/>
            </p:nvSpPr>
            <p:spPr bwMode="auto">
              <a:xfrm flipH="1">
                <a:off x="1966"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3" name="Line 1779"/>
              <p:cNvSpPr>
                <a:spLocks noChangeShapeType="1"/>
              </p:cNvSpPr>
              <p:nvPr/>
            </p:nvSpPr>
            <p:spPr bwMode="auto">
              <a:xfrm>
                <a:off x="1979"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4" name="Line 1778"/>
              <p:cNvSpPr>
                <a:spLocks noChangeShapeType="1"/>
              </p:cNvSpPr>
              <p:nvPr/>
            </p:nvSpPr>
            <p:spPr bwMode="auto">
              <a:xfrm flipH="1">
                <a:off x="1980" y="1770"/>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5" name="Line 1777"/>
              <p:cNvSpPr>
                <a:spLocks noChangeShapeType="1"/>
              </p:cNvSpPr>
              <p:nvPr/>
            </p:nvSpPr>
            <p:spPr bwMode="auto">
              <a:xfrm flipH="1">
                <a:off x="1967" y="1770"/>
                <a:ext cx="6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6" name="Line 1776"/>
              <p:cNvSpPr>
                <a:spLocks noChangeShapeType="1"/>
              </p:cNvSpPr>
              <p:nvPr/>
            </p:nvSpPr>
            <p:spPr bwMode="auto">
              <a:xfrm flipH="1">
                <a:off x="346" y="1808"/>
                <a:ext cx="10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7" name="Line 1775"/>
              <p:cNvSpPr>
                <a:spLocks noChangeShapeType="1"/>
              </p:cNvSpPr>
              <p:nvPr/>
            </p:nvSpPr>
            <p:spPr bwMode="auto">
              <a:xfrm flipH="1">
                <a:off x="446" y="1808"/>
                <a:ext cx="6" cy="1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8" name="Line 1774"/>
              <p:cNvSpPr>
                <a:spLocks noChangeShapeType="1"/>
              </p:cNvSpPr>
              <p:nvPr/>
            </p:nvSpPr>
            <p:spPr bwMode="auto">
              <a:xfrm flipH="1" flipV="1">
                <a:off x="346" y="1808"/>
                <a:ext cx="6" cy="1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599" name="Line 1773"/>
              <p:cNvSpPr>
                <a:spLocks noChangeShapeType="1"/>
              </p:cNvSpPr>
              <p:nvPr/>
            </p:nvSpPr>
            <p:spPr bwMode="auto">
              <a:xfrm flipV="1">
                <a:off x="428" y="1800"/>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0" name="Line 1772"/>
              <p:cNvSpPr>
                <a:spLocks noChangeShapeType="1"/>
              </p:cNvSpPr>
              <p:nvPr/>
            </p:nvSpPr>
            <p:spPr bwMode="auto">
              <a:xfrm>
                <a:off x="370" y="1800"/>
                <a:ext cx="0" cy="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1" name="Line 1771"/>
              <p:cNvSpPr>
                <a:spLocks noChangeShapeType="1"/>
              </p:cNvSpPr>
              <p:nvPr/>
            </p:nvSpPr>
            <p:spPr bwMode="auto">
              <a:xfrm flipH="1">
                <a:off x="352" y="1920"/>
                <a:ext cx="9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2" name="Line 1770"/>
              <p:cNvSpPr>
                <a:spLocks noChangeShapeType="1"/>
              </p:cNvSpPr>
              <p:nvPr/>
            </p:nvSpPr>
            <p:spPr bwMode="auto">
              <a:xfrm flipH="1">
                <a:off x="368" y="1800"/>
                <a:ext cx="6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3" name="Line 1769"/>
              <p:cNvSpPr>
                <a:spLocks noChangeShapeType="1"/>
              </p:cNvSpPr>
              <p:nvPr/>
            </p:nvSpPr>
            <p:spPr bwMode="auto">
              <a:xfrm>
                <a:off x="367"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4" name="Line 1768"/>
              <p:cNvSpPr>
                <a:spLocks noChangeShapeType="1"/>
              </p:cNvSpPr>
              <p:nvPr/>
            </p:nvSpPr>
            <p:spPr bwMode="auto">
              <a:xfrm>
                <a:off x="431"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5" name="Line 1767"/>
              <p:cNvSpPr>
                <a:spLocks noChangeShapeType="1"/>
              </p:cNvSpPr>
              <p:nvPr/>
            </p:nvSpPr>
            <p:spPr bwMode="auto">
              <a:xfrm flipH="1" flipV="1">
                <a:off x="367"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6" name="Line 1766"/>
              <p:cNvSpPr>
                <a:spLocks noChangeShapeType="1"/>
              </p:cNvSpPr>
              <p:nvPr/>
            </p:nvSpPr>
            <p:spPr bwMode="auto">
              <a:xfrm flipH="1">
                <a:off x="430"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7" name="Line 1765"/>
              <p:cNvSpPr>
                <a:spLocks noChangeShapeType="1"/>
              </p:cNvSpPr>
              <p:nvPr/>
            </p:nvSpPr>
            <p:spPr bwMode="auto">
              <a:xfrm flipH="1" flipV="1">
                <a:off x="381" y="1798"/>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8" name="Line 1764"/>
              <p:cNvSpPr>
                <a:spLocks noChangeShapeType="1"/>
              </p:cNvSpPr>
              <p:nvPr/>
            </p:nvSpPr>
            <p:spPr bwMode="auto">
              <a:xfrm flipV="1">
                <a:off x="380"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09" name="Line 1763"/>
              <p:cNvSpPr>
                <a:spLocks noChangeShapeType="1"/>
              </p:cNvSpPr>
              <p:nvPr/>
            </p:nvSpPr>
            <p:spPr bwMode="auto">
              <a:xfrm flipV="1">
                <a:off x="415" y="1798"/>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0" name="Line 1762"/>
              <p:cNvSpPr>
                <a:spLocks noChangeShapeType="1"/>
              </p:cNvSpPr>
              <p:nvPr/>
            </p:nvSpPr>
            <p:spPr bwMode="auto">
              <a:xfrm flipH="1" flipV="1">
                <a:off x="417" y="1798"/>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1" name="Line 1761"/>
              <p:cNvSpPr>
                <a:spLocks noChangeShapeType="1"/>
              </p:cNvSpPr>
              <p:nvPr/>
            </p:nvSpPr>
            <p:spPr bwMode="auto">
              <a:xfrm flipV="1">
                <a:off x="381"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2" name="Line 1760"/>
              <p:cNvSpPr>
                <a:spLocks noChangeShapeType="1"/>
              </p:cNvSpPr>
              <p:nvPr/>
            </p:nvSpPr>
            <p:spPr bwMode="auto">
              <a:xfrm>
                <a:off x="417" y="1772"/>
                <a:ext cx="0" cy="2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3" name="Line 1759"/>
              <p:cNvSpPr>
                <a:spLocks noChangeShapeType="1"/>
              </p:cNvSpPr>
              <p:nvPr/>
            </p:nvSpPr>
            <p:spPr bwMode="auto">
              <a:xfrm>
                <a:off x="430"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4" name="Line 1758"/>
              <p:cNvSpPr>
                <a:spLocks noChangeShapeType="1"/>
              </p:cNvSpPr>
              <p:nvPr/>
            </p:nvSpPr>
            <p:spPr bwMode="auto">
              <a:xfrm flipH="1">
                <a:off x="417"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5" name="Line 1757"/>
              <p:cNvSpPr>
                <a:spLocks noChangeShapeType="1"/>
              </p:cNvSpPr>
              <p:nvPr/>
            </p:nvSpPr>
            <p:spPr bwMode="auto">
              <a:xfrm>
                <a:off x="415" y="1770"/>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6" name="Line 1756"/>
              <p:cNvSpPr>
                <a:spLocks noChangeShapeType="1"/>
              </p:cNvSpPr>
              <p:nvPr/>
            </p:nvSpPr>
            <p:spPr bwMode="auto">
              <a:xfrm flipH="1">
                <a:off x="367"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7" name="Line 1755"/>
              <p:cNvSpPr>
                <a:spLocks noChangeShapeType="1"/>
              </p:cNvSpPr>
              <p:nvPr/>
            </p:nvSpPr>
            <p:spPr bwMode="auto">
              <a:xfrm>
                <a:off x="380" y="177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8" name="Line 1754"/>
              <p:cNvSpPr>
                <a:spLocks noChangeShapeType="1"/>
              </p:cNvSpPr>
              <p:nvPr/>
            </p:nvSpPr>
            <p:spPr bwMode="auto">
              <a:xfrm flipH="1">
                <a:off x="381" y="1770"/>
                <a:ext cx="2"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19" name="Line 1753"/>
              <p:cNvSpPr>
                <a:spLocks noChangeShapeType="1"/>
              </p:cNvSpPr>
              <p:nvPr/>
            </p:nvSpPr>
            <p:spPr bwMode="auto">
              <a:xfrm flipH="1">
                <a:off x="368" y="1770"/>
                <a:ext cx="6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0" name="Line 1752"/>
              <p:cNvSpPr>
                <a:spLocks noChangeShapeType="1"/>
              </p:cNvSpPr>
              <p:nvPr/>
            </p:nvSpPr>
            <p:spPr bwMode="auto">
              <a:xfrm flipV="1">
                <a:off x="1325" y="1078"/>
                <a:ext cx="2" cy="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1" name="Line 1751"/>
              <p:cNvSpPr>
                <a:spLocks noChangeShapeType="1"/>
              </p:cNvSpPr>
              <p:nvPr/>
            </p:nvSpPr>
            <p:spPr bwMode="auto">
              <a:xfrm flipV="1">
                <a:off x="1325" y="1078"/>
                <a:ext cx="9" cy="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2" name="Line 1750"/>
              <p:cNvSpPr>
                <a:spLocks noChangeShapeType="1"/>
              </p:cNvSpPr>
              <p:nvPr/>
            </p:nvSpPr>
            <p:spPr bwMode="auto">
              <a:xfrm flipV="1">
                <a:off x="1325" y="1078"/>
                <a:ext cx="16" cy="1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3" name="Line 1749"/>
              <p:cNvSpPr>
                <a:spLocks noChangeShapeType="1"/>
              </p:cNvSpPr>
              <p:nvPr/>
            </p:nvSpPr>
            <p:spPr bwMode="auto">
              <a:xfrm flipV="1">
                <a:off x="132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4" name="Line 1748"/>
              <p:cNvSpPr>
                <a:spLocks noChangeShapeType="1"/>
              </p:cNvSpPr>
              <p:nvPr/>
            </p:nvSpPr>
            <p:spPr bwMode="auto">
              <a:xfrm flipV="1">
                <a:off x="133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5" name="Line 1747"/>
              <p:cNvSpPr>
                <a:spLocks noChangeShapeType="1"/>
              </p:cNvSpPr>
              <p:nvPr/>
            </p:nvSpPr>
            <p:spPr bwMode="auto">
              <a:xfrm flipV="1">
                <a:off x="134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6" name="Line 1746"/>
              <p:cNvSpPr>
                <a:spLocks noChangeShapeType="1"/>
              </p:cNvSpPr>
              <p:nvPr/>
            </p:nvSpPr>
            <p:spPr bwMode="auto">
              <a:xfrm flipV="1">
                <a:off x="134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7" name="Line 1745"/>
              <p:cNvSpPr>
                <a:spLocks noChangeShapeType="1"/>
              </p:cNvSpPr>
              <p:nvPr/>
            </p:nvSpPr>
            <p:spPr bwMode="auto">
              <a:xfrm flipV="1">
                <a:off x="135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8" name="Line 1744"/>
              <p:cNvSpPr>
                <a:spLocks noChangeShapeType="1"/>
              </p:cNvSpPr>
              <p:nvPr/>
            </p:nvSpPr>
            <p:spPr bwMode="auto">
              <a:xfrm flipV="1">
                <a:off x="136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29" name="Line 1743"/>
              <p:cNvSpPr>
                <a:spLocks noChangeShapeType="1"/>
              </p:cNvSpPr>
              <p:nvPr/>
            </p:nvSpPr>
            <p:spPr bwMode="auto">
              <a:xfrm flipV="1">
                <a:off x="136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0" name="Line 1742"/>
              <p:cNvSpPr>
                <a:spLocks noChangeShapeType="1"/>
              </p:cNvSpPr>
              <p:nvPr/>
            </p:nvSpPr>
            <p:spPr bwMode="auto">
              <a:xfrm flipV="1">
                <a:off x="137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1" name="Line 1741"/>
              <p:cNvSpPr>
                <a:spLocks noChangeShapeType="1"/>
              </p:cNvSpPr>
              <p:nvPr/>
            </p:nvSpPr>
            <p:spPr bwMode="auto">
              <a:xfrm flipV="1">
                <a:off x="138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2" name="Line 1740"/>
              <p:cNvSpPr>
                <a:spLocks noChangeShapeType="1"/>
              </p:cNvSpPr>
              <p:nvPr/>
            </p:nvSpPr>
            <p:spPr bwMode="auto">
              <a:xfrm flipV="1">
                <a:off x="138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3" name="Line 1739"/>
              <p:cNvSpPr>
                <a:spLocks noChangeShapeType="1"/>
              </p:cNvSpPr>
              <p:nvPr/>
            </p:nvSpPr>
            <p:spPr bwMode="auto">
              <a:xfrm flipV="1">
                <a:off x="139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4" name="Line 1738"/>
              <p:cNvSpPr>
                <a:spLocks noChangeShapeType="1"/>
              </p:cNvSpPr>
              <p:nvPr/>
            </p:nvSpPr>
            <p:spPr bwMode="auto">
              <a:xfrm flipV="1">
                <a:off x="140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5" name="Line 1737"/>
              <p:cNvSpPr>
                <a:spLocks noChangeShapeType="1"/>
              </p:cNvSpPr>
              <p:nvPr/>
            </p:nvSpPr>
            <p:spPr bwMode="auto">
              <a:xfrm flipV="1">
                <a:off x="140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6" name="Line 1736"/>
              <p:cNvSpPr>
                <a:spLocks noChangeShapeType="1"/>
              </p:cNvSpPr>
              <p:nvPr/>
            </p:nvSpPr>
            <p:spPr bwMode="auto">
              <a:xfrm flipV="1">
                <a:off x="141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7" name="Line 1735"/>
              <p:cNvSpPr>
                <a:spLocks noChangeShapeType="1"/>
              </p:cNvSpPr>
              <p:nvPr/>
            </p:nvSpPr>
            <p:spPr bwMode="auto">
              <a:xfrm flipV="1">
                <a:off x="142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8" name="Line 1734"/>
              <p:cNvSpPr>
                <a:spLocks noChangeShapeType="1"/>
              </p:cNvSpPr>
              <p:nvPr/>
            </p:nvSpPr>
            <p:spPr bwMode="auto">
              <a:xfrm flipV="1">
                <a:off x="142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39" name="Line 1733"/>
              <p:cNvSpPr>
                <a:spLocks noChangeShapeType="1"/>
              </p:cNvSpPr>
              <p:nvPr/>
            </p:nvSpPr>
            <p:spPr bwMode="auto">
              <a:xfrm flipV="1">
                <a:off x="143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0" name="Line 1732"/>
              <p:cNvSpPr>
                <a:spLocks noChangeShapeType="1"/>
              </p:cNvSpPr>
              <p:nvPr/>
            </p:nvSpPr>
            <p:spPr bwMode="auto">
              <a:xfrm flipV="1">
                <a:off x="144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1" name="Line 1731"/>
              <p:cNvSpPr>
                <a:spLocks noChangeShapeType="1"/>
              </p:cNvSpPr>
              <p:nvPr/>
            </p:nvSpPr>
            <p:spPr bwMode="auto">
              <a:xfrm flipV="1">
                <a:off x="144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2" name="Line 1730"/>
              <p:cNvSpPr>
                <a:spLocks noChangeShapeType="1"/>
              </p:cNvSpPr>
              <p:nvPr/>
            </p:nvSpPr>
            <p:spPr bwMode="auto">
              <a:xfrm flipV="1">
                <a:off x="145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3" name="Line 1729"/>
              <p:cNvSpPr>
                <a:spLocks noChangeShapeType="1"/>
              </p:cNvSpPr>
              <p:nvPr/>
            </p:nvSpPr>
            <p:spPr bwMode="auto">
              <a:xfrm flipV="1">
                <a:off x="146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4" name="Line 1728"/>
              <p:cNvSpPr>
                <a:spLocks noChangeShapeType="1"/>
              </p:cNvSpPr>
              <p:nvPr/>
            </p:nvSpPr>
            <p:spPr bwMode="auto">
              <a:xfrm flipV="1">
                <a:off x="146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5" name="Line 1727"/>
              <p:cNvSpPr>
                <a:spLocks noChangeShapeType="1"/>
              </p:cNvSpPr>
              <p:nvPr/>
            </p:nvSpPr>
            <p:spPr bwMode="auto">
              <a:xfrm flipV="1">
                <a:off x="147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6" name="Line 1726"/>
              <p:cNvSpPr>
                <a:spLocks noChangeShapeType="1"/>
              </p:cNvSpPr>
              <p:nvPr/>
            </p:nvSpPr>
            <p:spPr bwMode="auto">
              <a:xfrm flipV="1">
                <a:off x="148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7" name="Line 1725"/>
              <p:cNvSpPr>
                <a:spLocks noChangeShapeType="1"/>
              </p:cNvSpPr>
              <p:nvPr/>
            </p:nvSpPr>
            <p:spPr bwMode="auto">
              <a:xfrm flipV="1">
                <a:off x="148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648" name="Line 1724"/>
              <p:cNvSpPr>
                <a:spLocks noChangeShapeType="1"/>
              </p:cNvSpPr>
              <p:nvPr/>
            </p:nvSpPr>
            <p:spPr bwMode="auto">
              <a:xfrm flipV="1">
                <a:off x="149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3831" name="Group 1522"/>
            <p:cNvGrpSpPr/>
            <p:nvPr/>
          </p:nvGrpSpPr>
          <p:grpSpPr bwMode="auto">
            <a:xfrm>
              <a:off x="1325" y="1078"/>
              <a:ext cx="1044" cy="17"/>
              <a:chOff x="1325" y="1078"/>
              <a:chExt cx="1044" cy="17"/>
            </a:xfrm>
          </p:grpSpPr>
          <p:sp>
            <p:nvSpPr>
              <p:cNvPr id="4249" name="Line 1722"/>
              <p:cNvSpPr>
                <a:spLocks noChangeShapeType="1"/>
              </p:cNvSpPr>
              <p:nvPr/>
            </p:nvSpPr>
            <p:spPr bwMode="auto">
              <a:xfrm flipV="1">
                <a:off x="150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0" name="Line 1721"/>
              <p:cNvSpPr>
                <a:spLocks noChangeShapeType="1"/>
              </p:cNvSpPr>
              <p:nvPr/>
            </p:nvSpPr>
            <p:spPr bwMode="auto">
              <a:xfrm flipV="1">
                <a:off x="150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1" name="Line 1720"/>
              <p:cNvSpPr>
                <a:spLocks noChangeShapeType="1"/>
              </p:cNvSpPr>
              <p:nvPr/>
            </p:nvSpPr>
            <p:spPr bwMode="auto">
              <a:xfrm flipV="1">
                <a:off x="151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2" name="Line 1719"/>
              <p:cNvSpPr>
                <a:spLocks noChangeShapeType="1"/>
              </p:cNvSpPr>
              <p:nvPr/>
            </p:nvSpPr>
            <p:spPr bwMode="auto">
              <a:xfrm flipV="1">
                <a:off x="152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3" name="Line 1718"/>
              <p:cNvSpPr>
                <a:spLocks noChangeShapeType="1"/>
              </p:cNvSpPr>
              <p:nvPr/>
            </p:nvSpPr>
            <p:spPr bwMode="auto">
              <a:xfrm flipV="1">
                <a:off x="152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4" name="Line 1717"/>
              <p:cNvSpPr>
                <a:spLocks noChangeShapeType="1"/>
              </p:cNvSpPr>
              <p:nvPr/>
            </p:nvSpPr>
            <p:spPr bwMode="auto">
              <a:xfrm flipV="1">
                <a:off x="153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5" name="Line 1716"/>
              <p:cNvSpPr>
                <a:spLocks noChangeShapeType="1"/>
              </p:cNvSpPr>
              <p:nvPr/>
            </p:nvSpPr>
            <p:spPr bwMode="auto">
              <a:xfrm flipV="1">
                <a:off x="154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6" name="Line 1715"/>
              <p:cNvSpPr>
                <a:spLocks noChangeShapeType="1"/>
              </p:cNvSpPr>
              <p:nvPr/>
            </p:nvSpPr>
            <p:spPr bwMode="auto">
              <a:xfrm flipV="1">
                <a:off x="154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7" name="Line 1714"/>
              <p:cNvSpPr>
                <a:spLocks noChangeShapeType="1"/>
              </p:cNvSpPr>
              <p:nvPr/>
            </p:nvSpPr>
            <p:spPr bwMode="auto">
              <a:xfrm flipV="1">
                <a:off x="155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8" name="Line 1713"/>
              <p:cNvSpPr>
                <a:spLocks noChangeShapeType="1"/>
              </p:cNvSpPr>
              <p:nvPr/>
            </p:nvSpPr>
            <p:spPr bwMode="auto">
              <a:xfrm flipV="1">
                <a:off x="156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59" name="Line 1712"/>
              <p:cNvSpPr>
                <a:spLocks noChangeShapeType="1"/>
              </p:cNvSpPr>
              <p:nvPr/>
            </p:nvSpPr>
            <p:spPr bwMode="auto">
              <a:xfrm flipV="1">
                <a:off x="156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0" name="Line 1711"/>
              <p:cNvSpPr>
                <a:spLocks noChangeShapeType="1"/>
              </p:cNvSpPr>
              <p:nvPr/>
            </p:nvSpPr>
            <p:spPr bwMode="auto">
              <a:xfrm flipV="1">
                <a:off x="157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1" name="Line 1710"/>
              <p:cNvSpPr>
                <a:spLocks noChangeShapeType="1"/>
              </p:cNvSpPr>
              <p:nvPr/>
            </p:nvSpPr>
            <p:spPr bwMode="auto">
              <a:xfrm flipV="1">
                <a:off x="158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2" name="Line 1709"/>
              <p:cNvSpPr>
                <a:spLocks noChangeShapeType="1"/>
              </p:cNvSpPr>
              <p:nvPr/>
            </p:nvSpPr>
            <p:spPr bwMode="auto">
              <a:xfrm flipV="1">
                <a:off x="158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3" name="Line 1708"/>
              <p:cNvSpPr>
                <a:spLocks noChangeShapeType="1"/>
              </p:cNvSpPr>
              <p:nvPr/>
            </p:nvSpPr>
            <p:spPr bwMode="auto">
              <a:xfrm flipV="1">
                <a:off x="159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4" name="Line 1707"/>
              <p:cNvSpPr>
                <a:spLocks noChangeShapeType="1"/>
              </p:cNvSpPr>
              <p:nvPr/>
            </p:nvSpPr>
            <p:spPr bwMode="auto">
              <a:xfrm flipV="1">
                <a:off x="159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5" name="Line 1706"/>
              <p:cNvSpPr>
                <a:spLocks noChangeShapeType="1"/>
              </p:cNvSpPr>
              <p:nvPr/>
            </p:nvSpPr>
            <p:spPr bwMode="auto">
              <a:xfrm flipV="1">
                <a:off x="160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6" name="Line 1705"/>
              <p:cNvSpPr>
                <a:spLocks noChangeShapeType="1"/>
              </p:cNvSpPr>
              <p:nvPr/>
            </p:nvSpPr>
            <p:spPr bwMode="auto">
              <a:xfrm flipV="1">
                <a:off x="161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7" name="Line 1704"/>
              <p:cNvSpPr>
                <a:spLocks noChangeShapeType="1"/>
              </p:cNvSpPr>
              <p:nvPr/>
            </p:nvSpPr>
            <p:spPr bwMode="auto">
              <a:xfrm flipV="1">
                <a:off x="161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8" name="Line 1703"/>
              <p:cNvSpPr>
                <a:spLocks noChangeShapeType="1"/>
              </p:cNvSpPr>
              <p:nvPr/>
            </p:nvSpPr>
            <p:spPr bwMode="auto">
              <a:xfrm flipV="1">
                <a:off x="162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69" name="Line 1702"/>
              <p:cNvSpPr>
                <a:spLocks noChangeShapeType="1"/>
              </p:cNvSpPr>
              <p:nvPr/>
            </p:nvSpPr>
            <p:spPr bwMode="auto">
              <a:xfrm flipV="1">
                <a:off x="163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0" name="Line 1701"/>
              <p:cNvSpPr>
                <a:spLocks noChangeShapeType="1"/>
              </p:cNvSpPr>
              <p:nvPr/>
            </p:nvSpPr>
            <p:spPr bwMode="auto">
              <a:xfrm flipV="1">
                <a:off x="163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1" name="Line 1700"/>
              <p:cNvSpPr>
                <a:spLocks noChangeShapeType="1"/>
              </p:cNvSpPr>
              <p:nvPr/>
            </p:nvSpPr>
            <p:spPr bwMode="auto">
              <a:xfrm flipV="1">
                <a:off x="164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2" name="Line 1699"/>
              <p:cNvSpPr>
                <a:spLocks noChangeShapeType="1"/>
              </p:cNvSpPr>
              <p:nvPr/>
            </p:nvSpPr>
            <p:spPr bwMode="auto">
              <a:xfrm flipV="1">
                <a:off x="165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3" name="Line 1698"/>
              <p:cNvSpPr>
                <a:spLocks noChangeShapeType="1"/>
              </p:cNvSpPr>
              <p:nvPr/>
            </p:nvSpPr>
            <p:spPr bwMode="auto">
              <a:xfrm flipV="1">
                <a:off x="165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4" name="Line 1697"/>
              <p:cNvSpPr>
                <a:spLocks noChangeShapeType="1"/>
              </p:cNvSpPr>
              <p:nvPr/>
            </p:nvSpPr>
            <p:spPr bwMode="auto">
              <a:xfrm flipV="1">
                <a:off x="166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5" name="Line 1696"/>
              <p:cNvSpPr>
                <a:spLocks noChangeShapeType="1"/>
              </p:cNvSpPr>
              <p:nvPr/>
            </p:nvSpPr>
            <p:spPr bwMode="auto">
              <a:xfrm flipV="1">
                <a:off x="167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6" name="Line 1695"/>
              <p:cNvSpPr>
                <a:spLocks noChangeShapeType="1"/>
              </p:cNvSpPr>
              <p:nvPr/>
            </p:nvSpPr>
            <p:spPr bwMode="auto">
              <a:xfrm flipV="1">
                <a:off x="167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7" name="Line 1694"/>
              <p:cNvSpPr>
                <a:spLocks noChangeShapeType="1"/>
              </p:cNvSpPr>
              <p:nvPr/>
            </p:nvSpPr>
            <p:spPr bwMode="auto">
              <a:xfrm flipV="1">
                <a:off x="168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8" name="Line 1693"/>
              <p:cNvSpPr>
                <a:spLocks noChangeShapeType="1"/>
              </p:cNvSpPr>
              <p:nvPr/>
            </p:nvSpPr>
            <p:spPr bwMode="auto">
              <a:xfrm flipV="1">
                <a:off x="169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79" name="Line 1692"/>
              <p:cNvSpPr>
                <a:spLocks noChangeShapeType="1"/>
              </p:cNvSpPr>
              <p:nvPr/>
            </p:nvSpPr>
            <p:spPr bwMode="auto">
              <a:xfrm flipV="1">
                <a:off x="169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0" name="Line 1691"/>
              <p:cNvSpPr>
                <a:spLocks noChangeShapeType="1"/>
              </p:cNvSpPr>
              <p:nvPr/>
            </p:nvSpPr>
            <p:spPr bwMode="auto">
              <a:xfrm flipV="1">
                <a:off x="170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1" name="Line 1690"/>
              <p:cNvSpPr>
                <a:spLocks noChangeShapeType="1"/>
              </p:cNvSpPr>
              <p:nvPr/>
            </p:nvSpPr>
            <p:spPr bwMode="auto">
              <a:xfrm flipV="1">
                <a:off x="171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2" name="Line 1689"/>
              <p:cNvSpPr>
                <a:spLocks noChangeShapeType="1"/>
              </p:cNvSpPr>
              <p:nvPr/>
            </p:nvSpPr>
            <p:spPr bwMode="auto">
              <a:xfrm flipV="1">
                <a:off x="171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3" name="Line 1688"/>
              <p:cNvSpPr>
                <a:spLocks noChangeShapeType="1"/>
              </p:cNvSpPr>
              <p:nvPr/>
            </p:nvSpPr>
            <p:spPr bwMode="auto">
              <a:xfrm flipV="1">
                <a:off x="172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4" name="Line 1687"/>
              <p:cNvSpPr>
                <a:spLocks noChangeShapeType="1"/>
              </p:cNvSpPr>
              <p:nvPr/>
            </p:nvSpPr>
            <p:spPr bwMode="auto">
              <a:xfrm flipV="1">
                <a:off x="173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5" name="Line 1686"/>
              <p:cNvSpPr>
                <a:spLocks noChangeShapeType="1"/>
              </p:cNvSpPr>
              <p:nvPr/>
            </p:nvSpPr>
            <p:spPr bwMode="auto">
              <a:xfrm flipV="1">
                <a:off x="173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6" name="Line 1685"/>
              <p:cNvSpPr>
                <a:spLocks noChangeShapeType="1"/>
              </p:cNvSpPr>
              <p:nvPr/>
            </p:nvSpPr>
            <p:spPr bwMode="auto">
              <a:xfrm flipV="1">
                <a:off x="174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7" name="Line 1684"/>
              <p:cNvSpPr>
                <a:spLocks noChangeShapeType="1"/>
              </p:cNvSpPr>
              <p:nvPr/>
            </p:nvSpPr>
            <p:spPr bwMode="auto">
              <a:xfrm flipV="1">
                <a:off x="175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8" name="Line 1683"/>
              <p:cNvSpPr>
                <a:spLocks noChangeShapeType="1"/>
              </p:cNvSpPr>
              <p:nvPr/>
            </p:nvSpPr>
            <p:spPr bwMode="auto">
              <a:xfrm flipV="1">
                <a:off x="175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89" name="Line 1682"/>
              <p:cNvSpPr>
                <a:spLocks noChangeShapeType="1"/>
              </p:cNvSpPr>
              <p:nvPr/>
            </p:nvSpPr>
            <p:spPr bwMode="auto">
              <a:xfrm flipV="1">
                <a:off x="176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0" name="Line 1681"/>
              <p:cNvSpPr>
                <a:spLocks noChangeShapeType="1"/>
              </p:cNvSpPr>
              <p:nvPr/>
            </p:nvSpPr>
            <p:spPr bwMode="auto">
              <a:xfrm flipV="1">
                <a:off x="177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1" name="Line 1680"/>
              <p:cNvSpPr>
                <a:spLocks noChangeShapeType="1"/>
              </p:cNvSpPr>
              <p:nvPr/>
            </p:nvSpPr>
            <p:spPr bwMode="auto">
              <a:xfrm flipV="1">
                <a:off x="177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2" name="Line 1679"/>
              <p:cNvSpPr>
                <a:spLocks noChangeShapeType="1"/>
              </p:cNvSpPr>
              <p:nvPr/>
            </p:nvSpPr>
            <p:spPr bwMode="auto">
              <a:xfrm flipV="1">
                <a:off x="178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3" name="Line 1678"/>
              <p:cNvSpPr>
                <a:spLocks noChangeShapeType="1"/>
              </p:cNvSpPr>
              <p:nvPr/>
            </p:nvSpPr>
            <p:spPr bwMode="auto">
              <a:xfrm flipV="1">
                <a:off x="179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4" name="Line 1677"/>
              <p:cNvSpPr>
                <a:spLocks noChangeShapeType="1"/>
              </p:cNvSpPr>
              <p:nvPr/>
            </p:nvSpPr>
            <p:spPr bwMode="auto">
              <a:xfrm flipV="1">
                <a:off x="179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5" name="Line 1676"/>
              <p:cNvSpPr>
                <a:spLocks noChangeShapeType="1"/>
              </p:cNvSpPr>
              <p:nvPr/>
            </p:nvSpPr>
            <p:spPr bwMode="auto">
              <a:xfrm flipV="1">
                <a:off x="180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6" name="Line 1675"/>
              <p:cNvSpPr>
                <a:spLocks noChangeShapeType="1"/>
              </p:cNvSpPr>
              <p:nvPr/>
            </p:nvSpPr>
            <p:spPr bwMode="auto">
              <a:xfrm flipV="1">
                <a:off x="181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7" name="Line 1674"/>
              <p:cNvSpPr>
                <a:spLocks noChangeShapeType="1"/>
              </p:cNvSpPr>
              <p:nvPr/>
            </p:nvSpPr>
            <p:spPr bwMode="auto">
              <a:xfrm flipV="1">
                <a:off x="181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8" name="Line 1673"/>
              <p:cNvSpPr>
                <a:spLocks noChangeShapeType="1"/>
              </p:cNvSpPr>
              <p:nvPr/>
            </p:nvSpPr>
            <p:spPr bwMode="auto">
              <a:xfrm flipV="1">
                <a:off x="182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99" name="Line 1672"/>
              <p:cNvSpPr>
                <a:spLocks noChangeShapeType="1"/>
              </p:cNvSpPr>
              <p:nvPr/>
            </p:nvSpPr>
            <p:spPr bwMode="auto">
              <a:xfrm flipV="1">
                <a:off x="183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0" name="Line 1671"/>
              <p:cNvSpPr>
                <a:spLocks noChangeShapeType="1"/>
              </p:cNvSpPr>
              <p:nvPr/>
            </p:nvSpPr>
            <p:spPr bwMode="auto">
              <a:xfrm flipV="1">
                <a:off x="183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1" name="Line 1670"/>
              <p:cNvSpPr>
                <a:spLocks noChangeShapeType="1"/>
              </p:cNvSpPr>
              <p:nvPr/>
            </p:nvSpPr>
            <p:spPr bwMode="auto">
              <a:xfrm flipV="1">
                <a:off x="184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2" name="Line 1669"/>
              <p:cNvSpPr>
                <a:spLocks noChangeShapeType="1"/>
              </p:cNvSpPr>
              <p:nvPr/>
            </p:nvSpPr>
            <p:spPr bwMode="auto">
              <a:xfrm flipV="1">
                <a:off x="184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3" name="Line 1668"/>
              <p:cNvSpPr>
                <a:spLocks noChangeShapeType="1"/>
              </p:cNvSpPr>
              <p:nvPr/>
            </p:nvSpPr>
            <p:spPr bwMode="auto">
              <a:xfrm flipV="1">
                <a:off x="185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4" name="Line 1667"/>
              <p:cNvSpPr>
                <a:spLocks noChangeShapeType="1"/>
              </p:cNvSpPr>
              <p:nvPr/>
            </p:nvSpPr>
            <p:spPr bwMode="auto">
              <a:xfrm flipV="1">
                <a:off x="186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5" name="Line 1666"/>
              <p:cNvSpPr>
                <a:spLocks noChangeShapeType="1"/>
              </p:cNvSpPr>
              <p:nvPr/>
            </p:nvSpPr>
            <p:spPr bwMode="auto">
              <a:xfrm flipV="1">
                <a:off x="186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6" name="Line 1665"/>
              <p:cNvSpPr>
                <a:spLocks noChangeShapeType="1"/>
              </p:cNvSpPr>
              <p:nvPr/>
            </p:nvSpPr>
            <p:spPr bwMode="auto">
              <a:xfrm flipV="1">
                <a:off x="187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7" name="Line 1664"/>
              <p:cNvSpPr>
                <a:spLocks noChangeShapeType="1"/>
              </p:cNvSpPr>
              <p:nvPr/>
            </p:nvSpPr>
            <p:spPr bwMode="auto">
              <a:xfrm flipV="1">
                <a:off x="188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8" name="Line 1663"/>
              <p:cNvSpPr>
                <a:spLocks noChangeShapeType="1"/>
              </p:cNvSpPr>
              <p:nvPr/>
            </p:nvSpPr>
            <p:spPr bwMode="auto">
              <a:xfrm flipV="1">
                <a:off x="188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09" name="Line 1662"/>
              <p:cNvSpPr>
                <a:spLocks noChangeShapeType="1"/>
              </p:cNvSpPr>
              <p:nvPr/>
            </p:nvSpPr>
            <p:spPr bwMode="auto">
              <a:xfrm flipV="1">
                <a:off x="189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0" name="Line 1661"/>
              <p:cNvSpPr>
                <a:spLocks noChangeShapeType="1"/>
              </p:cNvSpPr>
              <p:nvPr/>
            </p:nvSpPr>
            <p:spPr bwMode="auto">
              <a:xfrm flipV="1">
                <a:off x="190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1" name="Line 1660"/>
              <p:cNvSpPr>
                <a:spLocks noChangeShapeType="1"/>
              </p:cNvSpPr>
              <p:nvPr/>
            </p:nvSpPr>
            <p:spPr bwMode="auto">
              <a:xfrm flipV="1">
                <a:off x="190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2" name="Line 1659"/>
              <p:cNvSpPr>
                <a:spLocks noChangeShapeType="1"/>
              </p:cNvSpPr>
              <p:nvPr/>
            </p:nvSpPr>
            <p:spPr bwMode="auto">
              <a:xfrm flipV="1">
                <a:off x="191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3" name="Line 1658"/>
              <p:cNvSpPr>
                <a:spLocks noChangeShapeType="1"/>
              </p:cNvSpPr>
              <p:nvPr/>
            </p:nvSpPr>
            <p:spPr bwMode="auto">
              <a:xfrm flipV="1">
                <a:off x="192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4" name="Line 1657"/>
              <p:cNvSpPr>
                <a:spLocks noChangeShapeType="1"/>
              </p:cNvSpPr>
              <p:nvPr/>
            </p:nvSpPr>
            <p:spPr bwMode="auto">
              <a:xfrm flipV="1">
                <a:off x="192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5" name="Line 1656"/>
              <p:cNvSpPr>
                <a:spLocks noChangeShapeType="1"/>
              </p:cNvSpPr>
              <p:nvPr/>
            </p:nvSpPr>
            <p:spPr bwMode="auto">
              <a:xfrm flipV="1">
                <a:off x="193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6" name="Line 1655"/>
              <p:cNvSpPr>
                <a:spLocks noChangeShapeType="1"/>
              </p:cNvSpPr>
              <p:nvPr/>
            </p:nvSpPr>
            <p:spPr bwMode="auto">
              <a:xfrm flipV="1">
                <a:off x="194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7" name="Line 1654"/>
              <p:cNvSpPr>
                <a:spLocks noChangeShapeType="1"/>
              </p:cNvSpPr>
              <p:nvPr/>
            </p:nvSpPr>
            <p:spPr bwMode="auto">
              <a:xfrm flipV="1">
                <a:off x="194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8" name="Line 1653"/>
              <p:cNvSpPr>
                <a:spLocks noChangeShapeType="1"/>
              </p:cNvSpPr>
              <p:nvPr/>
            </p:nvSpPr>
            <p:spPr bwMode="auto">
              <a:xfrm flipV="1">
                <a:off x="195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19" name="Line 1652"/>
              <p:cNvSpPr>
                <a:spLocks noChangeShapeType="1"/>
              </p:cNvSpPr>
              <p:nvPr/>
            </p:nvSpPr>
            <p:spPr bwMode="auto">
              <a:xfrm flipV="1">
                <a:off x="196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0" name="Line 1651"/>
              <p:cNvSpPr>
                <a:spLocks noChangeShapeType="1"/>
              </p:cNvSpPr>
              <p:nvPr/>
            </p:nvSpPr>
            <p:spPr bwMode="auto">
              <a:xfrm flipV="1">
                <a:off x="196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1" name="Line 1650"/>
              <p:cNvSpPr>
                <a:spLocks noChangeShapeType="1"/>
              </p:cNvSpPr>
              <p:nvPr/>
            </p:nvSpPr>
            <p:spPr bwMode="auto">
              <a:xfrm flipV="1">
                <a:off x="197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2" name="Line 1649"/>
              <p:cNvSpPr>
                <a:spLocks noChangeShapeType="1"/>
              </p:cNvSpPr>
              <p:nvPr/>
            </p:nvSpPr>
            <p:spPr bwMode="auto">
              <a:xfrm flipV="1">
                <a:off x="198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3" name="Line 1648"/>
              <p:cNvSpPr>
                <a:spLocks noChangeShapeType="1"/>
              </p:cNvSpPr>
              <p:nvPr/>
            </p:nvSpPr>
            <p:spPr bwMode="auto">
              <a:xfrm flipV="1">
                <a:off x="198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4" name="Line 1647"/>
              <p:cNvSpPr>
                <a:spLocks noChangeShapeType="1"/>
              </p:cNvSpPr>
              <p:nvPr/>
            </p:nvSpPr>
            <p:spPr bwMode="auto">
              <a:xfrm flipV="1">
                <a:off x="199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5" name="Line 1646"/>
              <p:cNvSpPr>
                <a:spLocks noChangeShapeType="1"/>
              </p:cNvSpPr>
              <p:nvPr/>
            </p:nvSpPr>
            <p:spPr bwMode="auto">
              <a:xfrm flipV="1">
                <a:off x="200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6" name="Line 1645"/>
              <p:cNvSpPr>
                <a:spLocks noChangeShapeType="1"/>
              </p:cNvSpPr>
              <p:nvPr/>
            </p:nvSpPr>
            <p:spPr bwMode="auto">
              <a:xfrm flipV="1">
                <a:off x="200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7" name="Line 1644"/>
              <p:cNvSpPr>
                <a:spLocks noChangeShapeType="1"/>
              </p:cNvSpPr>
              <p:nvPr/>
            </p:nvSpPr>
            <p:spPr bwMode="auto">
              <a:xfrm flipV="1">
                <a:off x="201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8" name="Line 1643"/>
              <p:cNvSpPr>
                <a:spLocks noChangeShapeType="1"/>
              </p:cNvSpPr>
              <p:nvPr/>
            </p:nvSpPr>
            <p:spPr bwMode="auto">
              <a:xfrm flipV="1">
                <a:off x="202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29" name="Line 1642"/>
              <p:cNvSpPr>
                <a:spLocks noChangeShapeType="1"/>
              </p:cNvSpPr>
              <p:nvPr/>
            </p:nvSpPr>
            <p:spPr bwMode="auto">
              <a:xfrm flipV="1">
                <a:off x="202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0" name="Line 1641"/>
              <p:cNvSpPr>
                <a:spLocks noChangeShapeType="1"/>
              </p:cNvSpPr>
              <p:nvPr/>
            </p:nvSpPr>
            <p:spPr bwMode="auto">
              <a:xfrm flipV="1">
                <a:off x="203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1" name="Line 1640"/>
              <p:cNvSpPr>
                <a:spLocks noChangeShapeType="1"/>
              </p:cNvSpPr>
              <p:nvPr/>
            </p:nvSpPr>
            <p:spPr bwMode="auto">
              <a:xfrm flipV="1">
                <a:off x="204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2" name="Line 1639"/>
              <p:cNvSpPr>
                <a:spLocks noChangeShapeType="1"/>
              </p:cNvSpPr>
              <p:nvPr/>
            </p:nvSpPr>
            <p:spPr bwMode="auto">
              <a:xfrm flipV="1">
                <a:off x="204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3" name="Line 1638"/>
              <p:cNvSpPr>
                <a:spLocks noChangeShapeType="1"/>
              </p:cNvSpPr>
              <p:nvPr/>
            </p:nvSpPr>
            <p:spPr bwMode="auto">
              <a:xfrm flipV="1">
                <a:off x="205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4" name="Line 1637"/>
              <p:cNvSpPr>
                <a:spLocks noChangeShapeType="1"/>
              </p:cNvSpPr>
              <p:nvPr/>
            </p:nvSpPr>
            <p:spPr bwMode="auto">
              <a:xfrm flipV="1">
                <a:off x="206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5" name="Line 1636"/>
              <p:cNvSpPr>
                <a:spLocks noChangeShapeType="1"/>
              </p:cNvSpPr>
              <p:nvPr/>
            </p:nvSpPr>
            <p:spPr bwMode="auto">
              <a:xfrm flipV="1">
                <a:off x="206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6" name="Line 1635"/>
              <p:cNvSpPr>
                <a:spLocks noChangeShapeType="1"/>
              </p:cNvSpPr>
              <p:nvPr/>
            </p:nvSpPr>
            <p:spPr bwMode="auto">
              <a:xfrm flipV="1">
                <a:off x="207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7" name="Line 1634"/>
              <p:cNvSpPr>
                <a:spLocks noChangeShapeType="1"/>
              </p:cNvSpPr>
              <p:nvPr/>
            </p:nvSpPr>
            <p:spPr bwMode="auto">
              <a:xfrm flipV="1">
                <a:off x="208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8" name="Line 1633"/>
              <p:cNvSpPr>
                <a:spLocks noChangeShapeType="1"/>
              </p:cNvSpPr>
              <p:nvPr/>
            </p:nvSpPr>
            <p:spPr bwMode="auto">
              <a:xfrm flipV="1">
                <a:off x="208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39" name="Line 1632"/>
              <p:cNvSpPr>
                <a:spLocks noChangeShapeType="1"/>
              </p:cNvSpPr>
              <p:nvPr/>
            </p:nvSpPr>
            <p:spPr bwMode="auto">
              <a:xfrm flipV="1">
                <a:off x="209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0" name="Line 1631"/>
              <p:cNvSpPr>
                <a:spLocks noChangeShapeType="1"/>
              </p:cNvSpPr>
              <p:nvPr/>
            </p:nvSpPr>
            <p:spPr bwMode="auto">
              <a:xfrm flipV="1">
                <a:off x="209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1" name="Line 1630"/>
              <p:cNvSpPr>
                <a:spLocks noChangeShapeType="1"/>
              </p:cNvSpPr>
              <p:nvPr/>
            </p:nvSpPr>
            <p:spPr bwMode="auto">
              <a:xfrm flipV="1">
                <a:off x="210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2" name="Line 1629"/>
              <p:cNvSpPr>
                <a:spLocks noChangeShapeType="1"/>
              </p:cNvSpPr>
              <p:nvPr/>
            </p:nvSpPr>
            <p:spPr bwMode="auto">
              <a:xfrm flipV="1">
                <a:off x="211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3" name="Line 1628"/>
              <p:cNvSpPr>
                <a:spLocks noChangeShapeType="1"/>
              </p:cNvSpPr>
              <p:nvPr/>
            </p:nvSpPr>
            <p:spPr bwMode="auto">
              <a:xfrm flipV="1">
                <a:off x="211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4" name="Line 1627"/>
              <p:cNvSpPr>
                <a:spLocks noChangeShapeType="1"/>
              </p:cNvSpPr>
              <p:nvPr/>
            </p:nvSpPr>
            <p:spPr bwMode="auto">
              <a:xfrm flipV="1">
                <a:off x="212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5" name="Line 1626"/>
              <p:cNvSpPr>
                <a:spLocks noChangeShapeType="1"/>
              </p:cNvSpPr>
              <p:nvPr/>
            </p:nvSpPr>
            <p:spPr bwMode="auto">
              <a:xfrm flipV="1">
                <a:off x="213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6" name="Line 1625"/>
              <p:cNvSpPr>
                <a:spLocks noChangeShapeType="1"/>
              </p:cNvSpPr>
              <p:nvPr/>
            </p:nvSpPr>
            <p:spPr bwMode="auto">
              <a:xfrm flipV="1">
                <a:off x="213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7" name="Line 1624"/>
              <p:cNvSpPr>
                <a:spLocks noChangeShapeType="1"/>
              </p:cNvSpPr>
              <p:nvPr/>
            </p:nvSpPr>
            <p:spPr bwMode="auto">
              <a:xfrm flipV="1">
                <a:off x="214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8" name="Line 1623"/>
              <p:cNvSpPr>
                <a:spLocks noChangeShapeType="1"/>
              </p:cNvSpPr>
              <p:nvPr/>
            </p:nvSpPr>
            <p:spPr bwMode="auto">
              <a:xfrm flipV="1">
                <a:off x="215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49" name="Line 1622"/>
              <p:cNvSpPr>
                <a:spLocks noChangeShapeType="1"/>
              </p:cNvSpPr>
              <p:nvPr/>
            </p:nvSpPr>
            <p:spPr bwMode="auto">
              <a:xfrm flipV="1">
                <a:off x="215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0" name="Line 1621"/>
              <p:cNvSpPr>
                <a:spLocks noChangeShapeType="1"/>
              </p:cNvSpPr>
              <p:nvPr/>
            </p:nvSpPr>
            <p:spPr bwMode="auto">
              <a:xfrm flipV="1">
                <a:off x="216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1" name="Line 1620"/>
              <p:cNvSpPr>
                <a:spLocks noChangeShapeType="1"/>
              </p:cNvSpPr>
              <p:nvPr/>
            </p:nvSpPr>
            <p:spPr bwMode="auto">
              <a:xfrm flipV="1">
                <a:off x="217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2" name="Line 1619"/>
              <p:cNvSpPr>
                <a:spLocks noChangeShapeType="1"/>
              </p:cNvSpPr>
              <p:nvPr/>
            </p:nvSpPr>
            <p:spPr bwMode="auto">
              <a:xfrm flipV="1">
                <a:off x="217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3" name="Line 1618"/>
              <p:cNvSpPr>
                <a:spLocks noChangeShapeType="1"/>
              </p:cNvSpPr>
              <p:nvPr/>
            </p:nvSpPr>
            <p:spPr bwMode="auto">
              <a:xfrm flipV="1">
                <a:off x="218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4" name="Line 1617"/>
              <p:cNvSpPr>
                <a:spLocks noChangeShapeType="1"/>
              </p:cNvSpPr>
              <p:nvPr/>
            </p:nvSpPr>
            <p:spPr bwMode="auto">
              <a:xfrm flipV="1">
                <a:off x="219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5" name="Line 1616"/>
              <p:cNvSpPr>
                <a:spLocks noChangeShapeType="1"/>
              </p:cNvSpPr>
              <p:nvPr/>
            </p:nvSpPr>
            <p:spPr bwMode="auto">
              <a:xfrm flipV="1">
                <a:off x="219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6" name="Line 1615"/>
              <p:cNvSpPr>
                <a:spLocks noChangeShapeType="1"/>
              </p:cNvSpPr>
              <p:nvPr/>
            </p:nvSpPr>
            <p:spPr bwMode="auto">
              <a:xfrm flipV="1">
                <a:off x="220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7" name="Line 1614"/>
              <p:cNvSpPr>
                <a:spLocks noChangeShapeType="1"/>
              </p:cNvSpPr>
              <p:nvPr/>
            </p:nvSpPr>
            <p:spPr bwMode="auto">
              <a:xfrm flipV="1">
                <a:off x="221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8" name="Line 1613"/>
              <p:cNvSpPr>
                <a:spLocks noChangeShapeType="1"/>
              </p:cNvSpPr>
              <p:nvPr/>
            </p:nvSpPr>
            <p:spPr bwMode="auto">
              <a:xfrm flipV="1">
                <a:off x="221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59" name="Line 1612"/>
              <p:cNvSpPr>
                <a:spLocks noChangeShapeType="1"/>
              </p:cNvSpPr>
              <p:nvPr/>
            </p:nvSpPr>
            <p:spPr bwMode="auto">
              <a:xfrm flipV="1">
                <a:off x="222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0" name="Line 1611"/>
              <p:cNvSpPr>
                <a:spLocks noChangeShapeType="1"/>
              </p:cNvSpPr>
              <p:nvPr/>
            </p:nvSpPr>
            <p:spPr bwMode="auto">
              <a:xfrm flipV="1">
                <a:off x="223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1" name="Line 1610"/>
              <p:cNvSpPr>
                <a:spLocks noChangeShapeType="1"/>
              </p:cNvSpPr>
              <p:nvPr/>
            </p:nvSpPr>
            <p:spPr bwMode="auto">
              <a:xfrm flipV="1">
                <a:off x="223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2" name="Line 1609"/>
              <p:cNvSpPr>
                <a:spLocks noChangeShapeType="1"/>
              </p:cNvSpPr>
              <p:nvPr/>
            </p:nvSpPr>
            <p:spPr bwMode="auto">
              <a:xfrm flipV="1">
                <a:off x="224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3" name="Line 1608"/>
              <p:cNvSpPr>
                <a:spLocks noChangeShapeType="1"/>
              </p:cNvSpPr>
              <p:nvPr/>
            </p:nvSpPr>
            <p:spPr bwMode="auto">
              <a:xfrm flipV="1">
                <a:off x="225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4" name="Line 1607"/>
              <p:cNvSpPr>
                <a:spLocks noChangeShapeType="1"/>
              </p:cNvSpPr>
              <p:nvPr/>
            </p:nvSpPr>
            <p:spPr bwMode="auto">
              <a:xfrm flipV="1">
                <a:off x="225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5" name="Line 1606"/>
              <p:cNvSpPr>
                <a:spLocks noChangeShapeType="1"/>
              </p:cNvSpPr>
              <p:nvPr/>
            </p:nvSpPr>
            <p:spPr bwMode="auto">
              <a:xfrm flipV="1">
                <a:off x="226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6" name="Line 1605"/>
              <p:cNvSpPr>
                <a:spLocks noChangeShapeType="1"/>
              </p:cNvSpPr>
              <p:nvPr/>
            </p:nvSpPr>
            <p:spPr bwMode="auto">
              <a:xfrm flipV="1">
                <a:off x="227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7" name="Line 1604"/>
              <p:cNvSpPr>
                <a:spLocks noChangeShapeType="1"/>
              </p:cNvSpPr>
              <p:nvPr/>
            </p:nvSpPr>
            <p:spPr bwMode="auto">
              <a:xfrm flipV="1">
                <a:off x="227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8" name="Line 1603"/>
              <p:cNvSpPr>
                <a:spLocks noChangeShapeType="1"/>
              </p:cNvSpPr>
              <p:nvPr/>
            </p:nvSpPr>
            <p:spPr bwMode="auto">
              <a:xfrm flipV="1">
                <a:off x="228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69" name="Line 1602"/>
              <p:cNvSpPr>
                <a:spLocks noChangeShapeType="1"/>
              </p:cNvSpPr>
              <p:nvPr/>
            </p:nvSpPr>
            <p:spPr bwMode="auto">
              <a:xfrm flipV="1">
                <a:off x="229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0" name="Line 1601"/>
              <p:cNvSpPr>
                <a:spLocks noChangeShapeType="1"/>
              </p:cNvSpPr>
              <p:nvPr/>
            </p:nvSpPr>
            <p:spPr bwMode="auto">
              <a:xfrm flipV="1">
                <a:off x="229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1" name="Line 1600"/>
              <p:cNvSpPr>
                <a:spLocks noChangeShapeType="1"/>
              </p:cNvSpPr>
              <p:nvPr/>
            </p:nvSpPr>
            <p:spPr bwMode="auto">
              <a:xfrm flipV="1">
                <a:off x="230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2" name="Line 1599"/>
              <p:cNvSpPr>
                <a:spLocks noChangeShapeType="1"/>
              </p:cNvSpPr>
              <p:nvPr/>
            </p:nvSpPr>
            <p:spPr bwMode="auto">
              <a:xfrm flipV="1">
                <a:off x="231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3" name="Line 1598"/>
              <p:cNvSpPr>
                <a:spLocks noChangeShapeType="1"/>
              </p:cNvSpPr>
              <p:nvPr/>
            </p:nvSpPr>
            <p:spPr bwMode="auto">
              <a:xfrm flipV="1">
                <a:off x="231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4" name="Line 1597"/>
              <p:cNvSpPr>
                <a:spLocks noChangeShapeType="1"/>
              </p:cNvSpPr>
              <p:nvPr/>
            </p:nvSpPr>
            <p:spPr bwMode="auto">
              <a:xfrm flipV="1">
                <a:off x="232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5" name="Line 1596"/>
              <p:cNvSpPr>
                <a:spLocks noChangeShapeType="1"/>
              </p:cNvSpPr>
              <p:nvPr/>
            </p:nvSpPr>
            <p:spPr bwMode="auto">
              <a:xfrm flipV="1">
                <a:off x="233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6" name="Line 1595"/>
              <p:cNvSpPr>
                <a:spLocks noChangeShapeType="1"/>
              </p:cNvSpPr>
              <p:nvPr/>
            </p:nvSpPr>
            <p:spPr bwMode="auto">
              <a:xfrm flipV="1">
                <a:off x="233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7" name="Line 1594"/>
              <p:cNvSpPr>
                <a:spLocks noChangeShapeType="1"/>
              </p:cNvSpPr>
              <p:nvPr/>
            </p:nvSpPr>
            <p:spPr bwMode="auto">
              <a:xfrm flipV="1">
                <a:off x="234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8" name="Line 1593"/>
              <p:cNvSpPr>
                <a:spLocks noChangeShapeType="1"/>
              </p:cNvSpPr>
              <p:nvPr/>
            </p:nvSpPr>
            <p:spPr bwMode="auto">
              <a:xfrm flipV="1">
                <a:off x="235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79" name="Line 1592"/>
              <p:cNvSpPr>
                <a:spLocks noChangeShapeType="1"/>
              </p:cNvSpPr>
              <p:nvPr/>
            </p:nvSpPr>
            <p:spPr bwMode="auto">
              <a:xfrm flipV="1">
                <a:off x="2356" y="1083"/>
                <a:ext cx="13" cy="1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0" name="Line 1591"/>
              <p:cNvSpPr>
                <a:spLocks noChangeShapeType="1"/>
              </p:cNvSpPr>
              <p:nvPr/>
            </p:nvSpPr>
            <p:spPr bwMode="auto">
              <a:xfrm flipV="1">
                <a:off x="2363" y="1089"/>
                <a:ext cx="6" cy="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1" name="Line 1590"/>
              <p:cNvSpPr>
                <a:spLocks noChangeShapeType="1"/>
              </p:cNvSpPr>
              <p:nvPr/>
            </p:nvSpPr>
            <p:spPr bwMode="auto">
              <a:xfrm flipH="1" flipV="1">
                <a:off x="1325" y="1091"/>
                <a:ext cx="5" cy="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2" name="Line 1589"/>
              <p:cNvSpPr>
                <a:spLocks noChangeShapeType="1"/>
              </p:cNvSpPr>
              <p:nvPr/>
            </p:nvSpPr>
            <p:spPr bwMode="auto">
              <a:xfrm flipH="1" flipV="1">
                <a:off x="1325" y="1084"/>
                <a:ext cx="12" cy="1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3" name="Line 1588"/>
              <p:cNvSpPr>
                <a:spLocks noChangeShapeType="1"/>
              </p:cNvSpPr>
              <p:nvPr/>
            </p:nvSpPr>
            <p:spPr bwMode="auto">
              <a:xfrm flipH="1" flipV="1">
                <a:off x="132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4" name="Line 1587"/>
              <p:cNvSpPr>
                <a:spLocks noChangeShapeType="1"/>
              </p:cNvSpPr>
              <p:nvPr/>
            </p:nvSpPr>
            <p:spPr bwMode="auto">
              <a:xfrm flipH="1" flipV="1">
                <a:off x="133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5" name="Line 1586"/>
              <p:cNvSpPr>
                <a:spLocks noChangeShapeType="1"/>
              </p:cNvSpPr>
              <p:nvPr/>
            </p:nvSpPr>
            <p:spPr bwMode="auto">
              <a:xfrm flipH="1" flipV="1">
                <a:off x="133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6" name="Line 1585"/>
              <p:cNvSpPr>
                <a:spLocks noChangeShapeType="1"/>
              </p:cNvSpPr>
              <p:nvPr/>
            </p:nvSpPr>
            <p:spPr bwMode="auto">
              <a:xfrm flipH="1" flipV="1">
                <a:off x="134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7" name="Line 1584"/>
              <p:cNvSpPr>
                <a:spLocks noChangeShapeType="1"/>
              </p:cNvSpPr>
              <p:nvPr/>
            </p:nvSpPr>
            <p:spPr bwMode="auto">
              <a:xfrm flipH="1" flipV="1">
                <a:off x="135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8" name="Line 1583"/>
              <p:cNvSpPr>
                <a:spLocks noChangeShapeType="1"/>
              </p:cNvSpPr>
              <p:nvPr/>
            </p:nvSpPr>
            <p:spPr bwMode="auto">
              <a:xfrm flipH="1" flipV="1">
                <a:off x="135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89" name="Line 1582"/>
              <p:cNvSpPr>
                <a:spLocks noChangeShapeType="1"/>
              </p:cNvSpPr>
              <p:nvPr/>
            </p:nvSpPr>
            <p:spPr bwMode="auto">
              <a:xfrm flipH="1" flipV="1">
                <a:off x="136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0" name="Line 1581"/>
              <p:cNvSpPr>
                <a:spLocks noChangeShapeType="1"/>
              </p:cNvSpPr>
              <p:nvPr/>
            </p:nvSpPr>
            <p:spPr bwMode="auto">
              <a:xfrm flipH="1" flipV="1">
                <a:off x="137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1" name="Line 1580"/>
              <p:cNvSpPr>
                <a:spLocks noChangeShapeType="1"/>
              </p:cNvSpPr>
              <p:nvPr/>
            </p:nvSpPr>
            <p:spPr bwMode="auto">
              <a:xfrm flipH="1" flipV="1">
                <a:off x="137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2" name="Line 1579"/>
              <p:cNvSpPr>
                <a:spLocks noChangeShapeType="1"/>
              </p:cNvSpPr>
              <p:nvPr/>
            </p:nvSpPr>
            <p:spPr bwMode="auto">
              <a:xfrm flipH="1" flipV="1">
                <a:off x="138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3" name="Line 1578"/>
              <p:cNvSpPr>
                <a:spLocks noChangeShapeType="1"/>
              </p:cNvSpPr>
              <p:nvPr/>
            </p:nvSpPr>
            <p:spPr bwMode="auto">
              <a:xfrm flipH="1" flipV="1">
                <a:off x="139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4" name="Line 1577"/>
              <p:cNvSpPr>
                <a:spLocks noChangeShapeType="1"/>
              </p:cNvSpPr>
              <p:nvPr/>
            </p:nvSpPr>
            <p:spPr bwMode="auto">
              <a:xfrm flipH="1" flipV="1">
                <a:off x="139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5" name="Line 1576"/>
              <p:cNvSpPr>
                <a:spLocks noChangeShapeType="1"/>
              </p:cNvSpPr>
              <p:nvPr/>
            </p:nvSpPr>
            <p:spPr bwMode="auto">
              <a:xfrm flipH="1" flipV="1">
                <a:off x="140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6" name="Line 1575"/>
              <p:cNvSpPr>
                <a:spLocks noChangeShapeType="1"/>
              </p:cNvSpPr>
              <p:nvPr/>
            </p:nvSpPr>
            <p:spPr bwMode="auto">
              <a:xfrm flipH="1" flipV="1">
                <a:off x="141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7" name="Line 1574"/>
              <p:cNvSpPr>
                <a:spLocks noChangeShapeType="1"/>
              </p:cNvSpPr>
              <p:nvPr/>
            </p:nvSpPr>
            <p:spPr bwMode="auto">
              <a:xfrm flipH="1" flipV="1">
                <a:off x="141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8" name="Line 1573"/>
              <p:cNvSpPr>
                <a:spLocks noChangeShapeType="1"/>
              </p:cNvSpPr>
              <p:nvPr/>
            </p:nvSpPr>
            <p:spPr bwMode="auto">
              <a:xfrm flipH="1" flipV="1">
                <a:off x="142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399" name="Line 1572"/>
              <p:cNvSpPr>
                <a:spLocks noChangeShapeType="1"/>
              </p:cNvSpPr>
              <p:nvPr/>
            </p:nvSpPr>
            <p:spPr bwMode="auto">
              <a:xfrm flipH="1" flipV="1">
                <a:off x="143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0" name="Line 1571"/>
              <p:cNvSpPr>
                <a:spLocks noChangeShapeType="1"/>
              </p:cNvSpPr>
              <p:nvPr/>
            </p:nvSpPr>
            <p:spPr bwMode="auto">
              <a:xfrm flipH="1" flipV="1">
                <a:off x="143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1" name="Line 1570"/>
              <p:cNvSpPr>
                <a:spLocks noChangeShapeType="1"/>
              </p:cNvSpPr>
              <p:nvPr/>
            </p:nvSpPr>
            <p:spPr bwMode="auto">
              <a:xfrm flipH="1" flipV="1">
                <a:off x="144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2" name="Line 1569"/>
              <p:cNvSpPr>
                <a:spLocks noChangeShapeType="1"/>
              </p:cNvSpPr>
              <p:nvPr/>
            </p:nvSpPr>
            <p:spPr bwMode="auto">
              <a:xfrm flipH="1" flipV="1">
                <a:off x="145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3" name="Line 1568"/>
              <p:cNvSpPr>
                <a:spLocks noChangeShapeType="1"/>
              </p:cNvSpPr>
              <p:nvPr/>
            </p:nvSpPr>
            <p:spPr bwMode="auto">
              <a:xfrm flipH="1" flipV="1">
                <a:off x="145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4" name="Line 1567"/>
              <p:cNvSpPr>
                <a:spLocks noChangeShapeType="1"/>
              </p:cNvSpPr>
              <p:nvPr/>
            </p:nvSpPr>
            <p:spPr bwMode="auto">
              <a:xfrm flipH="1" flipV="1">
                <a:off x="146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5" name="Line 1566"/>
              <p:cNvSpPr>
                <a:spLocks noChangeShapeType="1"/>
              </p:cNvSpPr>
              <p:nvPr/>
            </p:nvSpPr>
            <p:spPr bwMode="auto">
              <a:xfrm flipH="1" flipV="1">
                <a:off x="147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6" name="Line 1565"/>
              <p:cNvSpPr>
                <a:spLocks noChangeShapeType="1"/>
              </p:cNvSpPr>
              <p:nvPr/>
            </p:nvSpPr>
            <p:spPr bwMode="auto">
              <a:xfrm flipH="1" flipV="1">
                <a:off x="147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7" name="Line 1564"/>
              <p:cNvSpPr>
                <a:spLocks noChangeShapeType="1"/>
              </p:cNvSpPr>
              <p:nvPr/>
            </p:nvSpPr>
            <p:spPr bwMode="auto">
              <a:xfrm flipH="1" flipV="1">
                <a:off x="148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8" name="Line 1563"/>
              <p:cNvSpPr>
                <a:spLocks noChangeShapeType="1"/>
              </p:cNvSpPr>
              <p:nvPr/>
            </p:nvSpPr>
            <p:spPr bwMode="auto">
              <a:xfrm flipH="1" flipV="1">
                <a:off x="149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09" name="Line 1562"/>
              <p:cNvSpPr>
                <a:spLocks noChangeShapeType="1"/>
              </p:cNvSpPr>
              <p:nvPr/>
            </p:nvSpPr>
            <p:spPr bwMode="auto">
              <a:xfrm flipH="1" flipV="1">
                <a:off x="149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0" name="Line 1561"/>
              <p:cNvSpPr>
                <a:spLocks noChangeShapeType="1"/>
              </p:cNvSpPr>
              <p:nvPr/>
            </p:nvSpPr>
            <p:spPr bwMode="auto">
              <a:xfrm flipH="1" flipV="1">
                <a:off x="150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1" name="Line 1560"/>
              <p:cNvSpPr>
                <a:spLocks noChangeShapeType="1"/>
              </p:cNvSpPr>
              <p:nvPr/>
            </p:nvSpPr>
            <p:spPr bwMode="auto">
              <a:xfrm flipH="1" flipV="1">
                <a:off x="151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2" name="Line 1559"/>
              <p:cNvSpPr>
                <a:spLocks noChangeShapeType="1"/>
              </p:cNvSpPr>
              <p:nvPr/>
            </p:nvSpPr>
            <p:spPr bwMode="auto">
              <a:xfrm flipH="1" flipV="1">
                <a:off x="151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3" name="Line 1558"/>
              <p:cNvSpPr>
                <a:spLocks noChangeShapeType="1"/>
              </p:cNvSpPr>
              <p:nvPr/>
            </p:nvSpPr>
            <p:spPr bwMode="auto">
              <a:xfrm flipH="1" flipV="1">
                <a:off x="152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4" name="Line 1557"/>
              <p:cNvSpPr>
                <a:spLocks noChangeShapeType="1"/>
              </p:cNvSpPr>
              <p:nvPr/>
            </p:nvSpPr>
            <p:spPr bwMode="auto">
              <a:xfrm flipH="1" flipV="1">
                <a:off x="153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5" name="Line 1556"/>
              <p:cNvSpPr>
                <a:spLocks noChangeShapeType="1"/>
              </p:cNvSpPr>
              <p:nvPr/>
            </p:nvSpPr>
            <p:spPr bwMode="auto">
              <a:xfrm flipH="1" flipV="1">
                <a:off x="153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6" name="Line 1555"/>
              <p:cNvSpPr>
                <a:spLocks noChangeShapeType="1"/>
              </p:cNvSpPr>
              <p:nvPr/>
            </p:nvSpPr>
            <p:spPr bwMode="auto">
              <a:xfrm flipH="1" flipV="1">
                <a:off x="154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7" name="Line 1554"/>
              <p:cNvSpPr>
                <a:spLocks noChangeShapeType="1"/>
              </p:cNvSpPr>
              <p:nvPr/>
            </p:nvSpPr>
            <p:spPr bwMode="auto">
              <a:xfrm flipH="1" flipV="1">
                <a:off x="154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8" name="Line 1553"/>
              <p:cNvSpPr>
                <a:spLocks noChangeShapeType="1"/>
              </p:cNvSpPr>
              <p:nvPr/>
            </p:nvSpPr>
            <p:spPr bwMode="auto">
              <a:xfrm flipH="1" flipV="1">
                <a:off x="155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19" name="Line 1552"/>
              <p:cNvSpPr>
                <a:spLocks noChangeShapeType="1"/>
              </p:cNvSpPr>
              <p:nvPr/>
            </p:nvSpPr>
            <p:spPr bwMode="auto">
              <a:xfrm flipH="1" flipV="1">
                <a:off x="156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0" name="Line 1551"/>
              <p:cNvSpPr>
                <a:spLocks noChangeShapeType="1"/>
              </p:cNvSpPr>
              <p:nvPr/>
            </p:nvSpPr>
            <p:spPr bwMode="auto">
              <a:xfrm flipH="1" flipV="1">
                <a:off x="156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1" name="Line 1550"/>
              <p:cNvSpPr>
                <a:spLocks noChangeShapeType="1"/>
              </p:cNvSpPr>
              <p:nvPr/>
            </p:nvSpPr>
            <p:spPr bwMode="auto">
              <a:xfrm flipH="1" flipV="1">
                <a:off x="157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2" name="Line 1549"/>
              <p:cNvSpPr>
                <a:spLocks noChangeShapeType="1"/>
              </p:cNvSpPr>
              <p:nvPr/>
            </p:nvSpPr>
            <p:spPr bwMode="auto">
              <a:xfrm flipH="1" flipV="1">
                <a:off x="158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3" name="Line 1548"/>
              <p:cNvSpPr>
                <a:spLocks noChangeShapeType="1"/>
              </p:cNvSpPr>
              <p:nvPr/>
            </p:nvSpPr>
            <p:spPr bwMode="auto">
              <a:xfrm flipH="1" flipV="1">
                <a:off x="158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4" name="Line 1547"/>
              <p:cNvSpPr>
                <a:spLocks noChangeShapeType="1"/>
              </p:cNvSpPr>
              <p:nvPr/>
            </p:nvSpPr>
            <p:spPr bwMode="auto">
              <a:xfrm flipH="1" flipV="1">
                <a:off x="159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5" name="Line 1546"/>
              <p:cNvSpPr>
                <a:spLocks noChangeShapeType="1"/>
              </p:cNvSpPr>
              <p:nvPr/>
            </p:nvSpPr>
            <p:spPr bwMode="auto">
              <a:xfrm flipH="1" flipV="1">
                <a:off x="160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6" name="Line 1545"/>
              <p:cNvSpPr>
                <a:spLocks noChangeShapeType="1"/>
              </p:cNvSpPr>
              <p:nvPr/>
            </p:nvSpPr>
            <p:spPr bwMode="auto">
              <a:xfrm flipH="1" flipV="1">
                <a:off x="160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7" name="Line 1544"/>
              <p:cNvSpPr>
                <a:spLocks noChangeShapeType="1"/>
              </p:cNvSpPr>
              <p:nvPr/>
            </p:nvSpPr>
            <p:spPr bwMode="auto">
              <a:xfrm flipH="1" flipV="1">
                <a:off x="161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8" name="Line 1543"/>
              <p:cNvSpPr>
                <a:spLocks noChangeShapeType="1"/>
              </p:cNvSpPr>
              <p:nvPr/>
            </p:nvSpPr>
            <p:spPr bwMode="auto">
              <a:xfrm flipH="1" flipV="1">
                <a:off x="162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29" name="Line 1542"/>
              <p:cNvSpPr>
                <a:spLocks noChangeShapeType="1"/>
              </p:cNvSpPr>
              <p:nvPr/>
            </p:nvSpPr>
            <p:spPr bwMode="auto">
              <a:xfrm flipH="1" flipV="1">
                <a:off x="162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0" name="Line 1541"/>
              <p:cNvSpPr>
                <a:spLocks noChangeShapeType="1"/>
              </p:cNvSpPr>
              <p:nvPr/>
            </p:nvSpPr>
            <p:spPr bwMode="auto">
              <a:xfrm flipH="1" flipV="1">
                <a:off x="163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1" name="Line 1540"/>
              <p:cNvSpPr>
                <a:spLocks noChangeShapeType="1"/>
              </p:cNvSpPr>
              <p:nvPr/>
            </p:nvSpPr>
            <p:spPr bwMode="auto">
              <a:xfrm flipH="1" flipV="1">
                <a:off x="164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2" name="Line 1539"/>
              <p:cNvSpPr>
                <a:spLocks noChangeShapeType="1"/>
              </p:cNvSpPr>
              <p:nvPr/>
            </p:nvSpPr>
            <p:spPr bwMode="auto">
              <a:xfrm flipH="1" flipV="1">
                <a:off x="164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3" name="Line 1538"/>
              <p:cNvSpPr>
                <a:spLocks noChangeShapeType="1"/>
              </p:cNvSpPr>
              <p:nvPr/>
            </p:nvSpPr>
            <p:spPr bwMode="auto">
              <a:xfrm flipH="1" flipV="1">
                <a:off x="165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4" name="Line 1537"/>
              <p:cNvSpPr>
                <a:spLocks noChangeShapeType="1"/>
              </p:cNvSpPr>
              <p:nvPr/>
            </p:nvSpPr>
            <p:spPr bwMode="auto">
              <a:xfrm flipH="1" flipV="1">
                <a:off x="166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5" name="Line 1536"/>
              <p:cNvSpPr>
                <a:spLocks noChangeShapeType="1"/>
              </p:cNvSpPr>
              <p:nvPr/>
            </p:nvSpPr>
            <p:spPr bwMode="auto">
              <a:xfrm flipH="1" flipV="1">
                <a:off x="166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6" name="Line 1535"/>
              <p:cNvSpPr>
                <a:spLocks noChangeShapeType="1"/>
              </p:cNvSpPr>
              <p:nvPr/>
            </p:nvSpPr>
            <p:spPr bwMode="auto">
              <a:xfrm flipH="1" flipV="1">
                <a:off x="167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7" name="Line 1534"/>
              <p:cNvSpPr>
                <a:spLocks noChangeShapeType="1"/>
              </p:cNvSpPr>
              <p:nvPr/>
            </p:nvSpPr>
            <p:spPr bwMode="auto">
              <a:xfrm flipH="1" flipV="1">
                <a:off x="168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8" name="Line 1533"/>
              <p:cNvSpPr>
                <a:spLocks noChangeShapeType="1"/>
              </p:cNvSpPr>
              <p:nvPr/>
            </p:nvSpPr>
            <p:spPr bwMode="auto">
              <a:xfrm flipH="1" flipV="1">
                <a:off x="168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39" name="Line 1532"/>
              <p:cNvSpPr>
                <a:spLocks noChangeShapeType="1"/>
              </p:cNvSpPr>
              <p:nvPr/>
            </p:nvSpPr>
            <p:spPr bwMode="auto">
              <a:xfrm flipH="1" flipV="1">
                <a:off x="169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0" name="Line 1531"/>
              <p:cNvSpPr>
                <a:spLocks noChangeShapeType="1"/>
              </p:cNvSpPr>
              <p:nvPr/>
            </p:nvSpPr>
            <p:spPr bwMode="auto">
              <a:xfrm flipH="1" flipV="1">
                <a:off x="170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1" name="Line 1530"/>
              <p:cNvSpPr>
                <a:spLocks noChangeShapeType="1"/>
              </p:cNvSpPr>
              <p:nvPr/>
            </p:nvSpPr>
            <p:spPr bwMode="auto">
              <a:xfrm flipH="1" flipV="1">
                <a:off x="170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2" name="Line 1529"/>
              <p:cNvSpPr>
                <a:spLocks noChangeShapeType="1"/>
              </p:cNvSpPr>
              <p:nvPr/>
            </p:nvSpPr>
            <p:spPr bwMode="auto">
              <a:xfrm flipH="1" flipV="1">
                <a:off x="171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3" name="Line 1528"/>
              <p:cNvSpPr>
                <a:spLocks noChangeShapeType="1"/>
              </p:cNvSpPr>
              <p:nvPr/>
            </p:nvSpPr>
            <p:spPr bwMode="auto">
              <a:xfrm flipH="1" flipV="1">
                <a:off x="172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4" name="Line 1527"/>
              <p:cNvSpPr>
                <a:spLocks noChangeShapeType="1"/>
              </p:cNvSpPr>
              <p:nvPr/>
            </p:nvSpPr>
            <p:spPr bwMode="auto">
              <a:xfrm flipH="1" flipV="1">
                <a:off x="172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5" name="Line 1526"/>
              <p:cNvSpPr>
                <a:spLocks noChangeShapeType="1"/>
              </p:cNvSpPr>
              <p:nvPr/>
            </p:nvSpPr>
            <p:spPr bwMode="auto">
              <a:xfrm flipH="1" flipV="1">
                <a:off x="173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6" name="Line 1525"/>
              <p:cNvSpPr>
                <a:spLocks noChangeShapeType="1"/>
              </p:cNvSpPr>
              <p:nvPr/>
            </p:nvSpPr>
            <p:spPr bwMode="auto">
              <a:xfrm flipH="1" flipV="1">
                <a:off x="174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7" name="Line 1524"/>
              <p:cNvSpPr>
                <a:spLocks noChangeShapeType="1"/>
              </p:cNvSpPr>
              <p:nvPr/>
            </p:nvSpPr>
            <p:spPr bwMode="auto">
              <a:xfrm flipH="1" flipV="1">
                <a:off x="174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48" name="Line 1523"/>
              <p:cNvSpPr>
                <a:spLocks noChangeShapeType="1"/>
              </p:cNvSpPr>
              <p:nvPr/>
            </p:nvSpPr>
            <p:spPr bwMode="auto">
              <a:xfrm flipH="1" flipV="1">
                <a:off x="175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3832" name="Group 1321"/>
            <p:cNvGrpSpPr/>
            <p:nvPr/>
          </p:nvGrpSpPr>
          <p:grpSpPr bwMode="auto">
            <a:xfrm>
              <a:off x="1179" y="418"/>
              <a:ext cx="1190" cy="704"/>
              <a:chOff x="1179" y="418"/>
              <a:chExt cx="1190" cy="704"/>
            </a:xfrm>
          </p:grpSpPr>
          <p:sp>
            <p:nvSpPr>
              <p:cNvPr id="4049" name="Line 1521"/>
              <p:cNvSpPr>
                <a:spLocks noChangeShapeType="1"/>
              </p:cNvSpPr>
              <p:nvPr/>
            </p:nvSpPr>
            <p:spPr bwMode="auto">
              <a:xfrm flipH="1" flipV="1">
                <a:off x="176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0" name="Line 1520"/>
              <p:cNvSpPr>
                <a:spLocks noChangeShapeType="1"/>
              </p:cNvSpPr>
              <p:nvPr/>
            </p:nvSpPr>
            <p:spPr bwMode="auto">
              <a:xfrm flipH="1" flipV="1">
                <a:off x="176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1" name="Line 1519"/>
              <p:cNvSpPr>
                <a:spLocks noChangeShapeType="1"/>
              </p:cNvSpPr>
              <p:nvPr/>
            </p:nvSpPr>
            <p:spPr bwMode="auto">
              <a:xfrm flipH="1" flipV="1">
                <a:off x="177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2" name="Line 1518"/>
              <p:cNvSpPr>
                <a:spLocks noChangeShapeType="1"/>
              </p:cNvSpPr>
              <p:nvPr/>
            </p:nvSpPr>
            <p:spPr bwMode="auto">
              <a:xfrm flipH="1" flipV="1">
                <a:off x="178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3" name="Line 1517"/>
              <p:cNvSpPr>
                <a:spLocks noChangeShapeType="1"/>
              </p:cNvSpPr>
              <p:nvPr/>
            </p:nvSpPr>
            <p:spPr bwMode="auto">
              <a:xfrm flipH="1" flipV="1">
                <a:off x="178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4" name="Line 1516"/>
              <p:cNvSpPr>
                <a:spLocks noChangeShapeType="1"/>
              </p:cNvSpPr>
              <p:nvPr/>
            </p:nvSpPr>
            <p:spPr bwMode="auto">
              <a:xfrm flipH="1" flipV="1">
                <a:off x="179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5" name="Line 1515"/>
              <p:cNvSpPr>
                <a:spLocks noChangeShapeType="1"/>
              </p:cNvSpPr>
              <p:nvPr/>
            </p:nvSpPr>
            <p:spPr bwMode="auto">
              <a:xfrm flipH="1" flipV="1">
                <a:off x="180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6" name="Line 1514"/>
              <p:cNvSpPr>
                <a:spLocks noChangeShapeType="1"/>
              </p:cNvSpPr>
              <p:nvPr/>
            </p:nvSpPr>
            <p:spPr bwMode="auto">
              <a:xfrm flipH="1" flipV="1">
                <a:off x="180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7" name="Line 1513"/>
              <p:cNvSpPr>
                <a:spLocks noChangeShapeType="1"/>
              </p:cNvSpPr>
              <p:nvPr/>
            </p:nvSpPr>
            <p:spPr bwMode="auto">
              <a:xfrm flipH="1" flipV="1">
                <a:off x="181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8" name="Line 1512"/>
              <p:cNvSpPr>
                <a:spLocks noChangeShapeType="1"/>
              </p:cNvSpPr>
              <p:nvPr/>
            </p:nvSpPr>
            <p:spPr bwMode="auto">
              <a:xfrm flipH="1" flipV="1">
                <a:off x="181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59" name="Line 1511"/>
              <p:cNvSpPr>
                <a:spLocks noChangeShapeType="1"/>
              </p:cNvSpPr>
              <p:nvPr/>
            </p:nvSpPr>
            <p:spPr bwMode="auto">
              <a:xfrm flipH="1" flipV="1">
                <a:off x="182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0" name="Line 1510"/>
              <p:cNvSpPr>
                <a:spLocks noChangeShapeType="1"/>
              </p:cNvSpPr>
              <p:nvPr/>
            </p:nvSpPr>
            <p:spPr bwMode="auto">
              <a:xfrm flipH="1" flipV="1">
                <a:off x="183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1" name="Line 1509"/>
              <p:cNvSpPr>
                <a:spLocks noChangeShapeType="1"/>
              </p:cNvSpPr>
              <p:nvPr/>
            </p:nvSpPr>
            <p:spPr bwMode="auto">
              <a:xfrm flipH="1" flipV="1">
                <a:off x="183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2" name="Line 1508"/>
              <p:cNvSpPr>
                <a:spLocks noChangeShapeType="1"/>
              </p:cNvSpPr>
              <p:nvPr/>
            </p:nvSpPr>
            <p:spPr bwMode="auto">
              <a:xfrm flipH="1" flipV="1">
                <a:off x="184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3" name="Line 1507"/>
              <p:cNvSpPr>
                <a:spLocks noChangeShapeType="1"/>
              </p:cNvSpPr>
              <p:nvPr/>
            </p:nvSpPr>
            <p:spPr bwMode="auto">
              <a:xfrm flipH="1" flipV="1">
                <a:off x="185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4" name="Line 1506"/>
              <p:cNvSpPr>
                <a:spLocks noChangeShapeType="1"/>
              </p:cNvSpPr>
              <p:nvPr/>
            </p:nvSpPr>
            <p:spPr bwMode="auto">
              <a:xfrm flipH="1" flipV="1">
                <a:off x="185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5" name="Line 1505"/>
              <p:cNvSpPr>
                <a:spLocks noChangeShapeType="1"/>
              </p:cNvSpPr>
              <p:nvPr/>
            </p:nvSpPr>
            <p:spPr bwMode="auto">
              <a:xfrm flipH="1" flipV="1">
                <a:off x="186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6" name="Line 1504"/>
              <p:cNvSpPr>
                <a:spLocks noChangeShapeType="1"/>
              </p:cNvSpPr>
              <p:nvPr/>
            </p:nvSpPr>
            <p:spPr bwMode="auto">
              <a:xfrm flipH="1" flipV="1">
                <a:off x="187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7" name="Line 1503"/>
              <p:cNvSpPr>
                <a:spLocks noChangeShapeType="1"/>
              </p:cNvSpPr>
              <p:nvPr/>
            </p:nvSpPr>
            <p:spPr bwMode="auto">
              <a:xfrm flipH="1" flipV="1">
                <a:off x="187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8" name="Line 1502"/>
              <p:cNvSpPr>
                <a:spLocks noChangeShapeType="1"/>
              </p:cNvSpPr>
              <p:nvPr/>
            </p:nvSpPr>
            <p:spPr bwMode="auto">
              <a:xfrm flipH="1" flipV="1">
                <a:off x="188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69" name="Line 1501"/>
              <p:cNvSpPr>
                <a:spLocks noChangeShapeType="1"/>
              </p:cNvSpPr>
              <p:nvPr/>
            </p:nvSpPr>
            <p:spPr bwMode="auto">
              <a:xfrm flipH="1" flipV="1">
                <a:off x="189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0" name="Line 1500"/>
              <p:cNvSpPr>
                <a:spLocks noChangeShapeType="1"/>
              </p:cNvSpPr>
              <p:nvPr/>
            </p:nvSpPr>
            <p:spPr bwMode="auto">
              <a:xfrm flipH="1" flipV="1">
                <a:off x="189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1" name="Line 1499"/>
              <p:cNvSpPr>
                <a:spLocks noChangeShapeType="1"/>
              </p:cNvSpPr>
              <p:nvPr/>
            </p:nvSpPr>
            <p:spPr bwMode="auto">
              <a:xfrm flipH="1" flipV="1">
                <a:off x="190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2" name="Line 1498"/>
              <p:cNvSpPr>
                <a:spLocks noChangeShapeType="1"/>
              </p:cNvSpPr>
              <p:nvPr/>
            </p:nvSpPr>
            <p:spPr bwMode="auto">
              <a:xfrm flipH="1" flipV="1">
                <a:off x="191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3" name="Line 1497"/>
              <p:cNvSpPr>
                <a:spLocks noChangeShapeType="1"/>
              </p:cNvSpPr>
              <p:nvPr/>
            </p:nvSpPr>
            <p:spPr bwMode="auto">
              <a:xfrm flipH="1" flipV="1">
                <a:off x="191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4" name="Line 1496"/>
              <p:cNvSpPr>
                <a:spLocks noChangeShapeType="1"/>
              </p:cNvSpPr>
              <p:nvPr/>
            </p:nvSpPr>
            <p:spPr bwMode="auto">
              <a:xfrm flipH="1" flipV="1">
                <a:off x="192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5" name="Line 1495"/>
              <p:cNvSpPr>
                <a:spLocks noChangeShapeType="1"/>
              </p:cNvSpPr>
              <p:nvPr/>
            </p:nvSpPr>
            <p:spPr bwMode="auto">
              <a:xfrm flipH="1" flipV="1">
                <a:off x="193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6" name="Line 1494"/>
              <p:cNvSpPr>
                <a:spLocks noChangeShapeType="1"/>
              </p:cNvSpPr>
              <p:nvPr/>
            </p:nvSpPr>
            <p:spPr bwMode="auto">
              <a:xfrm flipH="1" flipV="1">
                <a:off x="193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7" name="Line 1493"/>
              <p:cNvSpPr>
                <a:spLocks noChangeShapeType="1"/>
              </p:cNvSpPr>
              <p:nvPr/>
            </p:nvSpPr>
            <p:spPr bwMode="auto">
              <a:xfrm flipH="1" flipV="1">
                <a:off x="194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8" name="Line 1492"/>
              <p:cNvSpPr>
                <a:spLocks noChangeShapeType="1"/>
              </p:cNvSpPr>
              <p:nvPr/>
            </p:nvSpPr>
            <p:spPr bwMode="auto">
              <a:xfrm flipH="1" flipV="1">
                <a:off x="195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79" name="Line 1491"/>
              <p:cNvSpPr>
                <a:spLocks noChangeShapeType="1"/>
              </p:cNvSpPr>
              <p:nvPr/>
            </p:nvSpPr>
            <p:spPr bwMode="auto">
              <a:xfrm flipH="1" flipV="1">
                <a:off x="195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0" name="Line 1490"/>
              <p:cNvSpPr>
                <a:spLocks noChangeShapeType="1"/>
              </p:cNvSpPr>
              <p:nvPr/>
            </p:nvSpPr>
            <p:spPr bwMode="auto">
              <a:xfrm flipH="1" flipV="1">
                <a:off x="196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1" name="Line 1489"/>
              <p:cNvSpPr>
                <a:spLocks noChangeShapeType="1"/>
              </p:cNvSpPr>
              <p:nvPr/>
            </p:nvSpPr>
            <p:spPr bwMode="auto">
              <a:xfrm flipH="1" flipV="1">
                <a:off x="197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2" name="Line 1488"/>
              <p:cNvSpPr>
                <a:spLocks noChangeShapeType="1"/>
              </p:cNvSpPr>
              <p:nvPr/>
            </p:nvSpPr>
            <p:spPr bwMode="auto">
              <a:xfrm flipH="1" flipV="1">
                <a:off x="197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3" name="Line 1487"/>
              <p:cNvSpPr>
                <a:spLocks noChangeShapeType="1"/>
              </p:cNvSpPr>
              <p:nvPr/>
            </p:nvSpPr>
            <p:spPr bwMode="auto">
              <a:xfrm flipH="1" flipV="1">
                <a:off x="198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4" name="Line 1486"/>
              <p:cNvSpPr>
                <a:spLocks noChangeShapeType="1"/>
              </p:cNvSpPr>
              <p:nvPr/>
            </p:nvSpPr>
            <p:spPr bwMode="auto">
              <a:xfrm flipH="1" flipV="1">
                <a:off x="199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5" name="Line 1485"/>
              <p:cNvSpPr>
                <a:spLocks noChangeShapeType="1"/>
              </p:cNvSpPr>
              <p:nvPr/>
            </p:nvSpPr>
            <p:spPr bwMode="auto">
              <a:xfrm flipH="1" flipV="1">
                <a:off x="199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6" name="Line 1484"/>
              <p:cNvSpPr>
                <a:spLocks noChangeShapeType="1"/>
              </p:cNvSpPr>
              <p:nvPr/>
            </p:nvSpPr>
            <p:spPr bwMode="auto">
              <a:xfrm flipH="1" flipV="1">
                <a:off x="200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7" name="Line 1483"/>
              <p:cNvSpPr>
                <a:spLocks noChangeShapeType="1"/>
              </p:cNvSpPr>
              <p:nvPr/>
            </p:nvSpPr>
            <p:spPr bwMode="auto">
              <a:xfrm flipH="1" flipV="1">
                <a:off x="201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8" name="Line 1482"/>
              <p:cNvSpPr>
                <a:spLocks noChangeShapeType="1"/>
              </p:cNvSpPr>
              <p:nvPr/>
            </p:nvSpPr>
            <p:spPr bwMode="auto">
              <a:xfrm flipH="1" flipV="1">
                <a:off x="201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89" name="Line 1481"/>
              <p:cNvSpPr>
                <a:spLocks noChangeShapeType="1"/>
              </p:cNvSpPr>
              <p:nvPr/>
            </p:nvSpPr>
            <p:spPr bwMode="auto">
              <a:xfrm flipH="1" flipV="1">
                <a:off x="202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0" name="Line 1480"/>
              <p:cNvSpPr>
                <a:spLocks noChangeShapeType="1"/>
              </p:cNvSpPr>
              <p:nvPr/>
            </p:nvSpPr>
            <p:spPr bwMode="auto">
              <a:xfrm flipH="1" flipV="1">
                <a:off x="203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1" name="Line 1479"/>
              <p:cNvSpPr>
                <a:spLocks noChangeShapeType="1"/>
              </p:cNvSpPr>
              <p:nvPr/>
            </p:nvSpPr>
            <p:spPr bwMode="auto">
              <a:xfrm flipH="1" flipV="1">
                <a:off x="203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2" name="Line 1478"/>
              <p:cNvSpPr>
                <a:spLocks noChangeShapeType="1"/>
              </p:cNvSpPr>
              <p:nvPr/>
            </p:nvSpPr>
            <p:spPr bwMode="auto">
              <a:xfrm flipH="1" flipV="1">
                <a:off x="204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3" name="Line 1477"/>
              <p:cNvSpPr>
                <a:spLocks noChangeShapeType="1"/>
              </p:cNvSpPr>
              <p:nvPr/>
            </p:nvSpPr>
            <p:spPr bwMode="auto">
              <a:xfrm flipH="1" flipV="1">
                <a:off x="205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4" name="Line 1476"/>
              <p:cNvSpPr>
                <a:spLocks noChangeShapeType="1"/>
              </p:cNvSpPr>
              <p:nvPr/>
            </p:nvSpPr>
            <p:spPr bwMode="auto">
              <a:xfrm flipH="1" flipV="1">
                <a:off x="205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5" name="Line 1475"/>
              <p:cNvSpPr>
                <a:spLocks noChangeShapeType="1"/>
              </p:cNvSpPr>
              <p:nvPr/>
            </p:nvSpPr>
            <p:spPr bwMode="auto">
              <a:xfrm flipH="1" flipV="1">
                <a:off x="206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6" name="Line 1474"/>
              <p:cNvSpPr>
                <a:spLocks noChangeShapeType="1"/>
              </p:cNvSpPr>
              <p:nvPr/>
            </p:nvSpPr>
            <p:spPr bwMode="auto">
              <a:xfrm flipH="1" flipV="1">
                <a:off x="206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7" name="Line 1473"/>
              <p:cNvSpPr>
                <a:spLocks noChangeShapeType="1"/>
              </p:cNvSpPr>
              <p:nvPr/>
            </p:nvSpPr>
            <p:spPr bwMode="auto">
              <a:xfrm flipH="1" flipV="1">
                <a:off x="207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8" name="Line 1472"/>
              <p:cNvSpPr>
                <a:spLocks noChangeShapeType="1"/>
              </p:cNvSpPr>
              <p:nvPr/>
            </p:nvSpPr>
            <p:spPr bwMode="auto">
              <a:xfrm flipH="1" flipV="1">
                <a:off x="208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99" name="Line 1471"/>
              <p:cNvSpPr>
                <a:spLocks noChangeShapeType="1"/>
              </p:cNvSpPr>
              <p:nvPr/>
            </p:nvSpPr>
            <p:spPr bwMode="auto">
              <a:xfrm flipH="1" flipV="1">
                <a:off x="208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0" name="Line 1470"/>
              <p:cNvSpPr>
                <a:spLocks noChangeShapeType="1"/>
              </p:cNvSpPr>
              <p:nvPr/>
            </p:nvSpPr>
            <p:spPr bwMode="auto">
              <a:xfrm flipH="1" flipV="1">
                <a:off x="209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1" name="Line 1469"/>
              <p:cNvSpPr>
                <a:spLocks noChangeShapeType="1"/>
              </p:cNvSpPr>
              <p:nvPr/>
            </p:nvSpPr>
            <p:spPr bwMode="auto">
              <a:xfrm flipH="1" flipV="1">
                <a:off x="210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2" name="Line 1468"/>
              <p:cNvSpPr>
                <a:spLocks noChangeShapeType="1"/>
              </p:cNvSpPr>
              <p:nvPr/>
            </p:nvSpPr>
            <p:spPr bwMode="auto">
              <a:xfrm flipH="1" flipV="1">
                <a:off x="210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3" name="Line 1467"/>
              <p:cNvSpPr>
                <a:spLocks noChangeShapeType="1"/>
              </p:cNvSpPr>
              <p:nvPr/>
            </p:nvSpPr>
            <p:spPr bwMode="auto">
              <a:xfrm flipH="1" flipV="1">
                <a:off x="211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4" name="Line 1466"/>
              <p:cNvSpPr>
                <a:spLocks noChangeShapeType="1"/>
              </p:cNvSpPr>
              <p:nvPr/>
            </p:nvSpPr>
            <p:spPr bwMode="auto">
              <a:xfrm flipH="1" flipV="1">
                <a:off x="2122"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5" name="Line 1465"/>
              <p:cNvSpPr>
                <a:spLocks noChangeShapeType="1"/>
              </p:cNvSpPr>
              <p:nvPr/>
            </p:nvSpPr>
            <p:spPr bwMode="auto">
              <a:xfrm flipH="1" flipV="1">
                <a:off x="2129"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6" name="Line 1464"/>
              <p:cNvSpPr>
                <a:spLocks noChangeShapeType="1"/>
              </p:cNvSpPr>
              <p:nvPr/>
            </p:nvSpPr>
            <p:spPr bwMode="auto">
              <a:xfrm flipH="1" flipV="1">
                <a:off x="213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7" name="Line 1463"/>
              <p:cNvSpPr>
                <a:spLocks noChangeShapeType="1"/>
              </p:cNvSpPr>
              <p:nvPr/>
            </p:nvSpPr>
            <p:spPr bwMode="auto">
              <a:xfrm flipH="1" flipV="1">
                <a:off x="214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8" name="Line 1462"/>
              <p:cNvSpPr>
                <a:spLocks noChangeShapeType="1"/>
              </p:cNvSpPr>
              <p:nvPr/>
            </p:nvSpPr>
            <p:spPr bwMode="auto">
              <a:xfrm flipH="1" flipV="1">
                <a:off x="214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09" name="Line 1461"/>
              <p:cNvSpPr>
                <a:spLocks noChangeShapeType="1"/>
              </p:cNvSpPr>
              <p:nvPr/>
            </p:nvSpPr>
            <p:spPr bwMode="auto">
              <a:xfrm flipH="1" flipV="1">
                <a:off x="2155"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0" name="Line 1460"/>
              <p:cNvSpPr>
                <a:spLocks noChangeShapeType="1"/>
              </p:cNvSpPr>
              <p:nvPr/>
            </p:nvSpPr>
            <p:spPr bwMode="auto">
              <a:xfrm flipH="1" flipV="1">
                <a:off x="2162"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1" name="Line 1459"/>
              <p:cNvSpPr>
                <a:spLocks noChangeShapeType="1"/>
              </p:cNvSpPr>
              <p:nvPr/>
            </p:nvSpPr>
            <p:spPr bwMode="auto">
              <a:xfrm flipH="1" flipV="1">
                <a:off x="2168"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2" name="Line 1458"/>
              <p:cNvSpPr>
                <a:spLocks noChangeShapeType="1"/>
              </p:cNvSpPr>
              <p:nvPr/>
            </p:nvSpPr>
            <p:spPr bwMode="auto">
              <a:xfrm flipH="1" flipV="1">
                <a:off x="2175"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3" name="Line 1457"/>
              <p:cNvSpPr>
                <a:spLocks noChangeShapeType="1"/>
              </p:cNvSpPr>
              <p:nvPr/>
            </p:nvSpPr>
            <p:spPr bwMode="auto">
              <a:xfrm flipH="1" flipV="1">
                <a:off x="218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4" name="Line 1456"/>
              <p:cNvSpPr>
                <a:spLocks noChangeShapeType="1"/>
              </p:cNvSpPr>
              <p:nvPr/>
            </p:nvSpPr>
            <p:spPr bwMode="auto">
              <a:xfrm flipH="1" flipV="1">
                <a:off x="218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5" name="Line 1455"/>
              <p:cNvSpPr>
                <a:spLocks noChangeShapeType="1"/>
              </p:cNvSpPr>
              <p:nvPr/>
            </p:nvSpPr>
            <p:spPr bwMode="auto">
              <a:xfrm flipH="1" flipV="1">
                <a:off x="219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6" name="Line 1454"/>
              <p:cNvSpPr>
                <a:spLocks noChangeShapeType="1"/>
              </p:cNvSpPr>
              <p:nvPr/>
            </p:nvSpPr>
            <p:spPr bwMode="auto">
              <a:xfrm flipH="1" flipV="1">
                <a:off x="2201"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7" name="Line 1453"/>
              <p:cNvSpPr>
                <a:spLocks noChangeShapeType="1"/>
              </p:cNvSpPr>
              <p:nvPr/>
            </p:nvSpPr>
            <p:spPr bwMode="auto">
              <a:xfrm flipH="1" flipV="1">
                <a:off x="2208"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8" name="Line 1452"/>
              <p:cNvSpPr>
                <a:spLocks noChangeShapeType="1"/>
              </p:cNvSpPr>
              <p:nvPr/>
            </p:nvSpPr>
            <p:spPr bwMode="auto">
              <a:xfrm flipH="1" flipV="1">
                <a:off x="2214"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19" name="Line 1451"/>
              <p:cNvSpPr>
                <a:spLocks noChangeShapeType="1"/>
              </p:cNvSpPr>
              <p:nvPr/>
            </p:nvSpPr>
            <p:spPr bwMode="auto">
              <a:xfrm flipH="1" flipV="1">
                <a:off x="2221"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0" name="Line 1450"/>
              <p:cNvSpPr>
                <a:spLocks noChangeShapeType="1"/>
              </p:cNvSpPr>
              <p:nvPr/>
            </p:nvSpPr>
            <p:spPr bwMode="auto">
              <a:xfrm flipH="1" flipV="1">
                <a:off x="222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1" name="Line 1449"/>
              <p:cNvSpPr>
                <a:spLocks noChangeShapeType="1"/>
              </p:cNvSpPr>
              <p:nvPr/>
            </p:nvSpPr>
            <p:spPr bwMode="auto">
              <a:xfrm flipH="1" flipV="1">
                <a:off x="223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2" name="Line 1448"/>
              <p:cNvSpPr>
                <a:spLocks noChangeShapeType="1"/>
              </p:cNvSpPr>
              <p:nvPr/>
            </p:nvSpPr>
            <p:spPr bwMode="auto">
              <a:xfrm flipH="1" flipV="1">
                <a:off x="224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3" name="Line 1447"/>
              <p:cNvSpPr>
                <a:spLocks noChangeShapeType="1"/>
              </p:cNvSpPr>
              <p:nvPr/>
            </p:nvSpPr>
            <p:spPr bwMode="auto">
              <a:xfrm flipH="1" flipV="1">
                <a:off x="2247"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4" name="Line 1446"/>
              <p:cNvSpPr>
                <a:spLocks noChangeShapeType="1"/>
              </p:cNvSpPr>
              <p:nvPr/>
            </p:nvSpPr>
            <p:spPr bwMode="auto">
              <a:xfrm flipH="1" flipV="1">
                <a:off x="2254"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5" name="Line 1445"/>
              <p:cNvSpPr>
                <a:spLocks noChangeShapeType="1"/>
              </p:cNvSpPr>
              <p:nvPr/>
            </p:nvSpPr>
            <p:spPr bwMode="auto">
              <a:xfrm flipH="1" flipV="1">
                <a:off x="226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6" name="Line 1444"/>
              <p:cNvSpPr>
                <a:spLocks noChangeShapeType="1"/>
              </p:cNvSpPr>
              <p:nvPr/>
            </p:nvSpPr>
            <p:spPr bwMode="auto">
              <a:xfrm flipH="1" flipV="1">
                <a:off x="226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7" name="Line 1443"/>
              <p:cNvSpPr>
                <a:spLocks noChangeShapeType="1"/>
              </p:cNvSpPr>
              <p:nvPr/>
            </p:nvSpPr>
            <p:spPr bwMode="auto">
              <a:xfrm flipH="1" flipV="1">
                <a:off x="227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8" name="Line 1442"/>
              <p:cNvSpPr>
                <a:spLocks noChangeShapeType="1"/>
              </p:cNvSpPr>
              <p:nvPr/>
            </p:nvSpPr>
            <p:spPr bwMode="auto">
              <a:xfrm flipH="1" flipV="1">
                <a:off x="2280"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29" name="Line 1441"/>
              <p:cNvSpPr>
                <a:spLocks noChangeShapeType="1"/>
              </p:cNvSpPr>
              <p:nvPr/>
            </p:nvSpPr>
            <p:spPr bwMode="auto">
              <a:xfrm flipH="1" flipV="1">
                <a:off x="2287"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0" name="Line 1440"/>
              <p:cNvSpPr>
                <a:spLocks noChangeShapeType="1"/>
              </p:cNvSpPr>
              <p:nvPr/>
            </p:nvSpPr>
            <p:spPr bwMode="auto">
              <a:xfrm flipH="1" flipV="1">
                <a:off x="2293"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1" name="Line 1439"/>
              <p:cNvSpPr>
                <a:spLocks noChangeShapeType="1"/>
              </p:cNvSpPr>
              <p:nvPr/>
            </p:nvSpPr>
            <p:spPr bwMode="auto">
              <a:xfrm flipH="1" flipV="1">
                <a:off x="2300"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2" name="Line 1438"/>
              <p:cNvSpPr>
                <a:spLocks noChangeShapeType="1"/>
              </p:cNvSpPr>
              <p:nvPr/>
            </p:nvSpPr>
            <p:spPr bwMode="auto">
              <a:xfrm flipH="1" flipV="1">
                <a:off x="230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3" name="Line 1437"/>
              <p:cNvSpPr>
                <a:spLocks noChangeShapeType="1"/>
              </p:cNvSpPr>
              <p:nvPr/>
            </p:nvSpPr>
            <p:spPr bwMode="auto">
              <a:xfrm flipH="1" flipV="1">
                <a:off x="231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4" name="Line 1436"/>
              <p:cNvSpPr>
                <a:spLocks noChangeShapeType="1"/>
              </p:cNvSpPr>
              <p:nvPr/>
            </p:nvSpPr>
            <p:spPr bwMode="auto">
              <a:xfrm flipH="1" flipV="1">
                <a:off x="231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5" name="Line 1435"/>
              <p:cNvSpPr>
                <a:spLocks noChangeShapeType="1"/>
              </p:cNvSpPr>
              <p:nvPr/>
            </p:nvSpPr>
            <p:spPr bwMode="auto">
              <a:xfrm flipH="1" flipV="1">
                <a:off x="2326"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6" name="Line 1434"/>
              <p:cNvSpPr>
                <a:spLocks noChangeShapeType="1"/>
              </p:cNvSpPr>
              <p:nvPr/>
            </p:nvSpPr>
            <p:spPr bwMode="auto">
              <a:xfrm flipH="1" flipV="1">
                <a:off x="2333"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7" name="Line 1433"/>
              <p:cNvSpPr>
                <a:spLocks noChangeShapeType="1"/>
              </p:cNvSpPr>
              <p:nvPr/>
            </p:nvSpPr>
            <p:spPr bwMode="auto">
              <a:xfrm flipH="1" flipV="1">
                <a:off x="2339" y="1078"/>
                <a:ext cx="18"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8" name="Line 1432"/>
              <p:cNvSpPr>
                <a:spLocks noChangeShapeType="1"/>
              </p:cNvSpPr>
              <p:nvPr/>
            </p:nvSpPr>
            <p:spPr bwMode="auto">
              <a:xfrm flipH="1" flipV="1">
                <a:off x="2346" y="1078"/>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39" name="Line 1431"/>
              <p:cNvSpPr>
                <a:spLocks noChangeShapeType="1"/>
              </p:cNvSpPr>
              <p:nvPr/>
            </p:nvSpPr>
            <p:spPr bwMode="auto">
              <a:xfrm flipH="1" flipV="1">
                <a:off x="2352" y="1078"/>
                <a:ext cx="17"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0" name="Line 1430"/>
              <p:cNvSpPr>
                <a:spLocks noChangeShapeType="1"/>
              </p:cNvSpPr>
              <p:nvPr/>
            </p:nvSpPr>
            <p:spPr bwMode="auto">
              <a:xfrm flipH="1" flipV="1">
                <a:off x="2359" y="1078"/>
                <a:ext cx="10" cy="10"/>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1" name="Line 1429"/>
              <p:cNvSpPr>
                <a:spLocks noChangeShapeType="1"/>
              </p:cNvSpPr>
              <p:nvPr/>
            </p:nvSpPr>
            <p:spPr bwMode="auto">
              <a:xfrm flipH="1" flipV="1">
                <a:off x="2366" y="1078"/>
                <a:ext cx="3"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2" name="Line 1428"/>
              <p:cNvSpPr>
                <a:spLocks noChangeShapeType="1"/>
              </p:cNvSpPr>
              <p:nvPr/>
            </p:nvSpPr>
            <p:spPr bwMode="auto">
              <a:xfrm>
                <a:off x="1325" y="451"/>
                <a:ext cx="10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3" name="Line 1427"/>
              <p:cNvSpPr>
                <a:spLocks noChangeShapeType="1"/>
              </p:cNvSpPr>
              <p:nvPr/>
            </p:nvSpPr>
            <p:spPr bwMode="auto">
              <a:xfrm>
                <a:off x="1179" y="1122"/>
                <a:ext cx="14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4" name="Line 1426"/>
              <p:cNvSpPr>
                <a:spLocks noChangeShapeType="1"/>
              </p:cNvSpPr>
              <p:nvPr/>
            </p:nvSpPr>
            <p:spPr bwMode="auto">
              <a:xfrm flipV="1">
                <a:off x="1325" y="1063"/>
                <a:ext cx="0" cy="5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5" name="Line 1425"/>
              <p:cNvSpPr>
                <a:spLocks noChangeShapeType="1"/>
              </p:cNvSpPr>
              <p:nvPr/>
            </p:nvSpPr>
            <p:spPr bwMode="auto">
              <a:xfrm>
                <a:off x="1325" y="1063"/>
                <a:ext cx="4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6" name="Line 1424"/>
              <p:cNvSpPr>
                <a:spLocks noChangeShapeType="1"/>
              </p:cNvSpPr>
              <p:nvPr/>
            </p:nvSpPr>
            <p:spPr bwMode="auto">
              <a:xfrm>
                <a:off x="1349" y="1063"/>
                <a:ext cx="2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7" name="Line 1423"/>
              <p:cNvSpPr>
                <a:spLocks noChangeShapeType="1"/>
              </p:cNvSpPr>
              <p:nvPr/>
            </p:nvSpPr>
            <p:spPr bwMode="auto">
              <a:xfrm flipH="1">
                <a:off x="1325" y="520"/>
                <a:ext cx="4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8" name="Line 1422"/>
              <p:cNvSpPr>
                <a:spLocks noChangeShapeType="1"/>
              </p:cNvSpPr>
              <p:nvPr/>
            </p:nvSpPr>
            <p:spPr bwMode="auto">
              <a:xfrm flipV="1">
                <a:off x="1325" y="418"/>
                <a:ext cx="0" cy="10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49" name="Line 1421"/>
              <p:cNvSpPr>
                <a:spLocks noChangeShapeType="1"/>
              </p:cNvSpPr>
              <p:nvPr/>
            </p:nvSpPr>
            <p:spPr bwMode="auto">
              <a:xfrm flipV="1">
                <a:off x="1372" y="520"/>
                <a:ext cx="0" cy="5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0" name="Line 1420"/>
              <p:cNvSpPr>
                <a:spLocks noChangeShapeType="1"/>
              </p:cNvSpPr>
              <p:nvPr/>
            </p:nvSpPr>
            <p:spPr bwMode="auto">
              <a:xfrm flipV="1">
                <a:off x="1349" y="520"/>
                <a:ext cx="0" cy="5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1" name="Line 1419"/>
              <p:cNvSpPr>
                <a:spLocks noChangeShapeType="1"/>
              </p:cNvSpPr>
              <p:nvPr/>
            </p:nvSpPr>
            <p:spPr bwMode="auto">
              <a:xfrm flipH="1">
                <a:off x="1349" y="520"/>
                <a:ext cx="2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2" name="Line 1418"/>
              <p:cNvSpPr>
                <a:spLocks noChangeShapeType="1"/>
              </p:cNvSpPr>
              <p:nvPr/>
            </p:nvSpPr>
            <p:spPr bwMode="auto">
              <a:xfrm>
                <a:off x="1349" y="520"/>
                <a:ext cx="0" cy="54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3" name="Line 1417"/>
              <p:cNvSpPr>
                <a:spLocks noChangeShapeType="1"/>
              </p:cNvSpPr>
              <p:nvPr/>
            </p:nvSpPr>
            <p:spPr bwMode="auto">
              <a:xfrm flipV="1">
                <a:off x="1349" y="520"/>
                <a:ext cx="4" cy="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4" name="Line 1416"/>
              <p:cNvSpPr>
                <a:spLocks noChangeShapeType="1"/>
              </p:cNvSpPr>
              <p:nvPr/>
            </p:nvSpPr>
            <p:spPr bwMode="auto">
              <a:xfrm flipV="1">
                <a:off x="1349" y="520"/>
                <a:ext cx="11" cy="1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5" name="Line 1415"/>
              <p:cNvSpPr>
                <a:spLocks noChangeShapeType="1"/>
              </p:cNvSpPr>
              <p:nvPr/>
            </p:nvSpPr>
            <p:spPr bwMode="auto">
              <a:xfrm flipV="1">
                <a:off x="1349" y="520"/>
                <a:ext cx="17" cy="1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6" name="Line 1414"/>
              <p:cNvSpPr>
                <a:spLocks noChangeShapeType="1"/>
              </p:cNvSpPr>
              <p:nvPr/>
            </p:nvSpPr>
            <p:spPr bwMode="auto">
              <a:xfrm flipV="1">
                <a:off x="1349" y="52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7" name="Line 1413"/>
              <p:cNvSpPr>
                <a:spLocks noChangeShapeType="1"/>
              </p:cNvSpPr>
              <p:nvPr/>
            </p:nvSpPr>
            <p:spPr bwMode="auto">
              <a:xfrm flipV="1">
                <a:off x="1349" y="52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8" name="Line 1412"/>
              <p:cNvSpPr>
                <a:spLocks noChangeShapeType="1"/>
              </p:cNvSpPr>
              <p:nvPr/>
            </p:nvSpPr>
            <p:spPr bwMode="auto">
              <a:xfrm flipV="1">
                <a:off x="1349" y="53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59" name="Line 1411"/>
              <p:cNvSpPr>
                <a:spLocks noChangeShapeType="1"/>
              </p:cNvSpPr>
              <p:nvPr/>
            </p:nvSpPr>
            <p:spPr bwMode="auto">
              <a:xfrm flipV="1">
                <a:off x="1349" y="54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0" name="Line 1410"/>
              <p:cNvSpPr>
                <a:spLocks noChangeShapeType="1"/>
              </p:cNvSpPr>
              <p:nvPr/>
            </p:nvSpPr>
            <p:spPr bwMode="auto">
              <a:xfrm flipV="1">
                <a:off x="1349" y="54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1" name="Line 1409"/>
              <p:cNvSpPr>
                <a:spLocks noChangeShapeType="1"/>
              </p:cNvSpPr>
              <p:nvPr/>
            </p:nvSpPr>
            <p:spPr bwMode="auto">
              <a:xfrm flipV="1">
                <a:off x="1349" y="55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2" name="Line 1408"/>
              <p:cNvSpPr>
                <a:spLocks noChangeShapeType="1"/>
              </p:cNvSpPr>
              <p:nvPr/>
            </p:nvSpPr>
            <p:spPr bwMode="auto">
              <a:xfrm flipV="1">
                <a:off x="1349" y="56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3" name="Line 1407"/>
              <p:cNvSpPr>
                <a:spLocks noChangeShapeType="1"/>
              </p:cNvSpPr>
              <p:nvPr/>
            </p:nvSpPr>
            <p:spPr bwMode="auto">
              <a:xfrm flipV="1">
                <a:off x="1349" y="56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4" name="Line 1406"/>
              <p:cNvSpPr>
                <a:spLocks noChangeShapeType="1"/>
              </p:cNvSpPr>
              <p:nvPr/>
            </p:nvSpPr>
            <p:spPr bwMode="auto">
              <a:xfrm flipV="1">
                <a:off x="1349" y="5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5" name="Line 1405"/>
              <p:cNvSpPr>
                <a:spLocks noChangeShapeType="1"/>
              </p:cNvSpPr>
              <p:nvPr/>
            </p:nvSpPr>
            <p:spPr bwMode="auto">
              <a:xfrm flipV="1">
                <a:off x="1349" y="58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6" name="Line 1404"/>
              <p:cNvSpPr>
                <a:spLocks noChangeShapeType="1"/>
              </p:cNvSpPr>
              <p:nvPr/>
            </p:nvSpPr>
            <p:spPr bwMode="auto">
              <a:xfrm flipV="1">
                <a:off x="1349" y="5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7" name="Line 1403"/>
              <p:cNvSpPr>
                <a:spLocks noChangeShapeType="1"/>
              </p:cNvSpPr>
              <p:nvPr/>
            </p:nvSpPr>
            <p:spPr bwMode="auto">
              <a:xfrm flipV="1">
                <a:off x="1349" y="5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8" name="Line 1402"/>
              <p:cNvSpPr>
                <a:spLocks noChangeShapeType="1"/>
              </p:cNvSpPr>
              <p:nvPr/>
            </p:nvSpPr>
            <p:spPr bwMode="auto">
              <a:xfrm flipV="1">
                <a:off x="1349" y="60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69" name="Line 1401"/>
              <p:cNvSpPr>
                <a:spLocks noChangeShapeType="1"/>
              </p:cNvSpPr>
              <p:nvPr/>
            </p:nvSpPr>
            <p:spPr bwMode="auto">
              <a:xfrm flipV="1">
                <a:off x="1349" y="6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0" name="Line 1400"/>
              <p:cNvSpPr>
                <a:spLocks noChangeShapeType="1"/>
              </p:cNvSpPr>
              <p:nvPr/>
            </p:nvSpPr>
            <p:spPr bwMode="auto">
              <a:xfrm flipV="1">
                <a:off x="1349" y="61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1" name="Line 1399"/>
              <p:cNvSpPr>
                <a:spLocks noChangeShapeType="1"/>
              </p:cNvSpPr>
              <p:nvPr/>
            </p:nvSpPr>
            <p:spPr bwMode="auto">
              <a:xfrm flipV="1">
                <a:off x="1349" y="6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2" name="Line 1398"/>
              <p:cNvSpPr>
                <a:spLocks noChangeShapeType="1"/>
              </p:cNvSpPr>
              <p:nvPr/>
            </p:nvSpPr>
            <p:spPr bwMode="auto">
              <a:xfrm flipV="1">
                <a:off x="1349" y="62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3" name="Line 1397"/>
              <p:cNvSpPr>
                <a:spLocks noChangeShapeType="1"/>
              </p:cNvSpPr>
              <p:nvPr/>
            </p:nvSpPr>
            <p:spPr bwMode="auto">
              <a:xfrm flipV="1">
                <a:off x="1349" y="63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4" name="Line 1396"/>
              <p:cNvSpPr>
                <a:spLocks noChangeShapeType="1"/>
              </p:cNvSpPr>
              <p:nvPr/>
            </p:nvSpPr>
            <p:spPr bwMode="auto">
              <a:xfrm flipV="1">
                <a:off x="1349" y="6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5" name="Line 1395"/>
              <p:cNvSpPr>
                <a:spLocks noChangeShapeType="1"/>
              </p:cNvSpPr>
              <p:nvPr/>
            </p:nvSpPr>
            <p:spPr bwMode="auto">
              <a:xfrm flipV="1">
                <a:off x="1349" y="64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6" name="Line 1394"/>
              <p:cNvSpPr>
                <a:spLocks noChangeShapeType="1"/>
              </p:cNvSpPr>
              <p:nvPr/>
            </p:nvSpPr>
            <p:spPr bwMode="auto">
              <a:xfrm flipV="1">
                <a:off x="1349" y="65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7" name="Line 1393"/>
              <p:cNvSpPr>
                <a:spLocks noChangeShapeType="1"/>
              </p:cNvSpPr>
              <p:nvPr/>
            </p:nvSpPr>
            <p:spPr bwMode="auto">
              <a:xfrm flipV="1">
                <a:off x="1349" y="65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8" name="Line 1392"/>
              <p:cNvSpPr>
                <a:spLocks noChangeShapeType="1"/>
              </p:cNvSpPr>
              <p:nvPr/>
            </p:nvSpPr>
            <p:spPr bwMode="auto">
              <a:xfrm flipV="1">
                <a:off x="1349" y="66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79" name="Line 1391"/>
              <p:cNvSpPr>
                <a:spLocks noChangeShapeType="1"/>
              </p:cNvSpPr>
              <p:nvPr/>
            </p:nvSpPr>
            <p:spPr bwMode="auto">
              <a:xfrm flipV="1">
                <a:off x="1349" y="67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0" name="Line 1390"/>
              <p:cNvSpPr>
                <a:spLocks noChangeShapeType="1"/>
              </p:cNvSpPr>
              <p:nvPr/>
            </p:nvSpPr>
            <p:spPr bwMode="auto">
              <a:xfrm flipV="1">
                <a:off x="1349" y="67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1" name="Line 1389"/>
              <p:cNvSpPr>
                <a:spLocks noChangeShapeType="1"/>
              </p:cNvSpPr>
              <p:nvPr/>
            </p:nvSpPr>
            <p:spPr bwMode="auto">
              <a:xfrm flipV="1">
                <a:off x="1349" y="68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2" name="Line 1388"/>
              <p:cNvSpPr>
                <a:spLocks noChangeShapeType="1"/>
              </p:cNvSpPr>
              <p:nvPr/>
            </p:nvSpPr>
            <p:spPr bwMode="auto">
              <a:xfrm flipV="1">
                <a:off x="1349" y="69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3" name="Line 1387"/>
              <p:cNvSpPr>
                <a:spLocks noChangeShapeType="1"/>
              </p:cNvSpPr>
              <p:nvPr/>
            </p:nvSpPr>
            <p:spPr bwMode="auto">
              <a:xfrm flipV="1">
                <a:off x="1349" y="69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4" name="Line 1386"/>
              <p:cNvSpPr>
                <a:spLocks noChangeShapeType="1"/>
              </p:cNvSpPr>
              <p:nvPr/>
            </p:nvSpPr>
            <p:spPr bwMode="auto">
              <a:xfrm flipV="1">
                <a:off x="1349" y="70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5" name="Line 1385"/>
              <p:cNvSpPr>
                <a:spLocks noChangeShapeType="1"/>
              </p:cNvSpPr>
              <p:nvPr/>
            </p:nvSpPr>
            <p:spPr bwMode="auto">
              <a:xfrm flipV="1">
                <a:off x="1349" y="71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6" name="Line 1384"/>
              <p:cNvSpPr>
                <a:spLocks noChangeShapeType="1"/>
              </p:cNvSpPr>
              <p:nvPr/>
            </p:nvSpPr>
            <p:spPr bwMode="auto">
              <a:xfrm flipV="1">
                <a:off x="1349" y="71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7" name="Line 1383"/>
              <p:cNvSpPr>
                <a:spLocks noChangeShapeType="1"/>
              </p:cNvSpPr>
              <p:nvPr/>
            </p:nvSpPr>
            <p:spPr bwMode="auto">
              <a:xfrm flipV="1">
                <a:off x="1349" y="72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8" name="Line 1382"/>
              <p:cNvSpPr>
                <a:spLocks noChangeShapeType="1"/>
              </p:cNvSpPr>
              <p:nvPr/>
            </p:nvSpPr>
            <p:spPr bwMode="auto">
              <a:xfrm flipV="1">
                <a:off x="1349" y="73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89" name="Line 1381"/>
              <p:cNvSpPr>
                <a:spLocks noChangeShapeType="1"/>
              </p:cNvSpPr>
              <p:nvPr/>
            </p:nvSpPr>
            <p:spPr bwMode="auto">
              <a:xfrm flipV="1">
                <a:off x="1349" y="73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0" name="Line 1380"/>
              <p:cNvSpPr>
                <a:spLocks noChangeShapeType="1"/>
              </p:cNvSpPr>
              <p:nvPr/>
            </p:nvSpPr>
            <p:spPr bwMode="auto">
              <a:xfrm flipV="1">
                <a:off x="1349" y="74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1" name="Line 1379"/>
              <p:cNvSpPr>
                <a:spLocks noChangeShapeType="1"/>
              </p:cNvSpPr>
              <p:nvPr/>
            </p:nvSpPr>
            <p:spPr bwMode="auto">
              <a:xfrm flipV="1">
                <a:off x="1349" y="75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2" name="Line 1378"/>
              <p:cNvSpPr>
                <a:spLocks noChangeShapeType="1"/>
              </p:cNvSpPr>
              <p:nvPr/>
            </p:nvSpPr>
            <p:spPr bwMode="auto">
              <a:xfrm flipV="1">
                <a:off x="1349" y="75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3" name="Line 1377"/>
              <p:cNvSpPr>
                <a:spLocks noChangeShapeType="1"/>
              </p:cNvSpPr>
              <p:nvPr/>
            </p:nvSpPr>
            <p:spPr bwMode="auto">
              <a:xfrm flipV="1">
                <a:off x="1349" y="76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4" name="Line 1376"/>
              <p:cNvSpPr>
                <a:spLocks noChangeShapeType="1"/>
              </p:cNvSpPr>
              <p:nvPr/>
            </p:nvSpPr>
            <p:spPr bwMode="auto">
              <a:xfrm flipV="1">
                <a:off x="1349" y="77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5" name="Line 1375"/>
              <p:cNvSpPr>
                <a:spLocks noChangeShapeType="1"/>
              </p:cNvSpPr>
              <p:nvPr/>
            </p:nvSpPr>
            <p:spPr bwMode="auto">
              <a:xfrm flipV="1">
                <a:off x="1349" y="77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6" name="Line 1374"/>
              <p:cNvSpPr>
                <a:spLocks noChangeShapeType="1"/>
              </p:cNvSpPr>
              <p:nvPr/>
            </p:nvSpPr>
            <p:spPr bwMode="auto">
              <a:xfrm flipV="1">
                <a:off x="1349" y="78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7" name="Line 1373"/>
              <p:cNvSpPr>
                <a:spLocks noChangeShapeType="1"/>
              </p:cNvSpPr>
              <p:nvPr/>
            </p:nvSpPr>
            <p:spPr bwMode="auto">
              <a:xfrm flipV="1">
                <a:off x="1349" y="79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8" name="Line 1372"/>
              <p:cNvSpPr>
                <a:spLocks noChangeShapeType="1"/>
              </p:cNvSpPr>
              <p:nvPr/>
            </p:nvSpPr>
            <p:spPr bwMode="auto">
              <a:xfrm flipV="1">
                <a:off x="1349" y="79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199" name="Line 1371"/>
              <p:cNvSpPr>
                <a:spLocks noChangeShapeType="1"/>
              </p:cNvSpPr>
              <p:nvPr/>
            </p:nvSpPr>
            <p:spPr bwMode="auto">
              <a:xfrm flipV="1">
                <a:off x="1349" y="80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0" name="Line 1370"/>
              <p:cNvSpPr>
                <a:spLocks noChangeShapeType="1"/>
              </p:cNvSpPr>
              <p:nvPr/>
            </p:nvSpPr>
            <p:spPr bwMode="auto">
              <a:xfrm flipV="1">
                <a:off x="1349" y="81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1" name="Line 1369"/>
              <p:cNvSpPr>
                <a:spLocks noChangeShapeType="1"/>
              </p:cNvSpPr>
              <p:nvPr/>
            </p:nvSpPr>
            <p:spPr bwMode="auto">
              <a:xfrm flipV="1">
                <a:off x="1349" y="81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2" name="Line 1368"/>
              <p:cNvSpPr>
                <a:spLocks noChangeShapeType="1"/>
              </p:cNvSpPr>
              <p:nvPr/>
            </p:nvSpPr>
            <p:spPr bwMode="auto">
              <a:xfrm flipV="1">
                <a:off x="1349" y="82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3" name="Line 1367"/>
              <p:cNvSpPr>
                <a:spLocks noChangeShapeType="1"/>
              </p:cNvSpPr>
              <p:nvPr/>
            </p:nvSpPr>
            <p:spPr bwMode="auto">
              <a:xfrm flipV="1">
                <a:off x="1349" y="83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4" name="Line 1366"/>
              <p:cNvSpPr>
                <a:spLocks noChangeShapeType="1"/>
              </p:cNvSpPr>
              <p:nvPr/>
            </p:nvSpPr>
            <p:spPr bwMode="auto">
              <a:xfrm flipV="1">
                <a:off x="1349" y="83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5" name="Line 1365"/>
              <p:cNvSpPr>
                <a:spLocks noChangeShapeType="1"/>
              </p:cNvSpPr>
              <p:nvPr/>
            </p:nvSpPr>
            <p:spPr bwMode="auto">
              <a:xfrm flipV="1">
                <a:off x="1349" y="84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6" name="Line 1364"/>
              <p:cNvSpPr>
                <a:spLocks noChangeShapeType="1"/>
              </p:cNvSpPr>
              <p:nvPr/>
            </p:nvSpPr>
            <p:spPr bwMode="auto">
              <a:xfrm flipV="1">
                <a:off x="1349" y="85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7" name="Line 1363"/>
              <p:cNvSpPr>
                <a:spLocks noChangeShapeType="1"/>
              </p:cNvSpPr>
              <p:nvPr/>
            </p:nvSpPr>
            <p:spPr bwMode="auto">
              <a:xfrm flipV="1">
                <a:off x="1349" y="85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8" name="Line 1362"/>
              <p:cNvSpPr>
                <a:spLocks noChangeShapeType="1"/>
              </p:cNvSpPr>
              <p:nvPr/>
            </p:nvSpPr>
            <p:spPr bwMode="auto">
              <a:xfrm flipV="1">
                <a:off x="1349" y="86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09" name="Line 1361"/>
              <p:cNvSpPr>
                <a:spLocks noChangeShapeType="1"/>
              </p:cNvSpPr>
              <p:nvPr/>
            </p:nvSpPr>
            <p:spPr bwMode="auto">
              <a:xfrm flipV="1">
                <a:off x="1349" y="87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0" name="Line 1360"/>
              <p:cNvSpPr>
                <a:spLocks noChangeShapeType="1"/>
              </p:cNvSpPr>
              <p:nvPr/>
            </p:nvSpPr>
            <p:spPr bwMode="auto">
              <a:xfrm flipV="1">
                <a:off x="1349" y="87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1" name="Line 1359"/>
              <p:cNvSpPr>
                <a:spLocks noChangeShapeType="1"/>
              </p:cNvSpPr>
              <p:nvPr/>
            </p:nvSpPr>
            <p:spPr bwMode="auto">
              <a:xfrm flipV="1">
                <a:off x="1349" y="88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2" name="Line 1358"/>
              <p:cNvSpPr>
                <a:spLocks noChangeShapeType="1"/>
              </p:cNvSpPr>
              <p:nvPr/>
            </p:nvSpPr>
            <p:spPr bwMode="auto">
              <a:xfrm flipV="1">
                <a:off x="1349" y="89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3" name="Line 1357"/>
              <p:cNvSpPr>
                <a:spLocks noChangeShapeType="1"/>
              </p:cNvSpPr>
              <p:nvPr/>
            </p:nvSpPr>
            <p:spPr bwMode="auto">
              <a:xfrm flipV="1">
                <a:off x="1349" y="89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4" name="Line 1356"/>
              <p:cNvSpPr>
                <a:spLocks noChangeShapeType="1"/>
              </p:cNvSpPr>
              <p:nvPr/>
            </p:nvSpPr>
            <p:spPr bwMode="auto">
              <a:xfrm flipV="1">
                <a:off x="1349" y="90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5" name="Line 1355"/>
              <p:cNvSpPr>
                <a:spLocks noChangeShapeType="1"/>
              </p:cNvSpPr>
              <p:nvPr/>
            </p:nvSpPr>
            <p:spPr bwMode="auto">
              <a:xfrm flipV="1">
                <a:off x="1349" y="91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6" name="Line 1354"/>
              <p:cNvSpPr>
                <a:spLocks noChangeShapeType="1"/>
              </p:cNvSpPr>
              <p:nvPr/>
            </p:nvSpPr>
            <p:spPr bwMode="auto">
              <a:xfrm flipV="1">
                <a:off x="1349" y="91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7" name="Line 1353"/>
              <p:cNvSpPr>
                <a:spLocks noChangeShapeType="1"/>
              </p:cNvSpPr>
              <p:nvPr/>
            </p:nvSpPr>
            <p:spPr bwMode="auto">
              <a:xfrm flipV="1">
                <a:off x="1349" y="92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8" name="Line 1352"/>
              <p:cNvSpPr>
                <a:spLocks noChangeShapeType="1"/>
              </p:cNvSpPr>
              <p:nvPr/>
            </p:nvSpPr>
            <p:spPr bwMode="auto">
              <a:xfrm flipV="1">
                <a:off x="1349" y="92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19" name="Line 1351"/>
              <p:cNvSpPr>
                <a:spLocks noChangeShapeType="1"/>
              </p:cNvSpPr>
              <p:nvPr/>
            </p:nvSpPr>
            <p:spPr bwMode="auto">
              <a:xfrm flipV="1">
                <a:off x="1349" y="93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0" name="Line 1350"/>
              <p:cNvSpPr>
                <a:spLocks noChangeShapeType="1"/>
              </p:cNvSpPr>
              <p:nvPr/>
            </p:nvSpPr>
            <p:spPr bwMode="auto">
              <a:xfrm flipV="1">
                <a:off x="1349" y="94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1" name="Line 1349"/>
              <p:cNvSpPr>
                <a:spLocks noChangeShapeType="1"/>
              </p:cNvSpPr>
              <p:nvPr/>
            </p:nvSpPr>
            <p:spPr bwMode="auto">
              <a:xfrm flipV="1">
                <a:off x="1349" y="94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2" name="Line 1348"/>
              <p:cNvSpPr>
                <a:spLocks noChangeShapeType="1"/>
              </p:cNvSpPr>
              <p:nvPr/>
            </p:nvSpPr>
            <p:spPr bwMode="auto">
              <a:xfrm flipV="1">
                <a:off x="1349" y="95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3" name="Line 1347"/>
              <p:cNvSpPr>
                <a:spLocks noChangeShapeType="1"/>
              </p:cNvSpPr>
              <p:nvPr/>
            </p:nvSpPr>
            <p:spPr bwMode="auto">
              <a:xfrm flipV="1">
                <a:off x="1349" y="96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4" name="Line 1346"/>
              <p:cNvSpPr>
                <a:spLocks noChangeShapeType="1"/>
              </p:cNvSpPr>
              <p:nvPr/>
            </p:nvSpPr>
            <p:spPr bwMode="auto">
              <a:xfrm flipV="1">
                <a:off x="1349" y="96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5" name="Line 1345"/>
              <p:cNvSpPr>
                <a:spLocks noChangeShapeType="1"/>
              </p:cNvSpPr>
              <p:nvPr/>
            </p:nvSpPr>
            <p:spPr bwMode="auto">
              <a:xfrm flipV="1">
                <a:off x="1349" y="97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6" name="Line 1344"/>
              <p:cNvSpPr>
                <a:spLocks noChangeShapeType="1"/>
              </p:cNvSpPr>
              <p:nvPr/>
            </p:nvSpPr>
            <p:spPr bwMode="auto">
              <a:xfrm flipV="1">
                <a:off x="1349" y="98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7" name="Line 1343"/>
              <p:cNvSpPr>
                <a:spLocks noChangeShapeType="1"/>
              </p:cNvSpPr>
              <p:nvPr/>
            </p:nvSpPr>
            <p:spPr bwMode="auto">
              <a:xfrm flipV="1">
                <a:off x="1349" y="98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8" name="Line 1342"/>
              <p:cNvSpPr>
                <a:spLocks noChangeShapeType="1"/>
              </p:cNvSpPr>
              <p:nvPr/>
            </p:nvSpPr>
            <p:spPr bwMode="auto">
              <a:xfrm flipV="1">
                <a:off x="1349" y="99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29" name="Line 1341"/>
              <p:cNvSpPr>
                <a:spLocks noChangeShapeType="1"/>
              </p:cNvSpPr>
              <p:nvPr/>
            </p:nvSpPr>
            <p:spPr bwMode="auto">
              <a:xfrm flipV="1">
                <a:off x="1349" y="100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0" name="Line 1340"/>
              <p:cNvSpPr>
                <a:spLocks noChangeShapeType="1"/>
              </p:cNvSpPr>
              <p:nvPr/>
            </p:nvSpPr>
            <p:spPr bwMode="auto">
              <a:xfrm flipV="1">
                <a:off x="1349" y="100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1" name="Line 1339"/>
              <p:cNvSpPr>
                <a:spLocks noChangeShapeType="1"/>
              </p:cNvSpPr>
              <p:nvPr/>
            </p:nvSpPr>
            <p:spPr bwMode="auto">
              <a:xfrm flipV="1">
                <a:off x="1349" y="101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2" name="Line 1338"/>
              <p:cNvSpPr>
                <a:spLocks noChangeShapeType="1"/>
              </p:cNvSpPr>
              <p:nvPr/>
            </p:nvSpPr>
            <p:spPr bwMode="auto">
              <a:xfrm flipV="1">
                <a:off x="1349" y="102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3" name="Line 1337"/>
              <p:cNvSpPr>
                <a:spLocks noChangeShapeType="1"/>
              </p:cNvSpPr>
              <p:nvPr/>
            </p:nvSpPr>
            <p:spPr bwMode="auto">
              <a:xfrm flipV="1">
                <a:off x="1349" y="102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4" name="Line 1336"/>
              <p:cNvSpPr>
                <a:spLocks noChangeShapeType="1"/>
              </p:cNvSpPr>
              <p:nvPr/>
            </p:nvSpPr>
            <p:spPr bwMode="auto">
              <a:xfrm flipV="1">
                <a:off x="1349" y="103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5" name="Line 1335"/>
              <p:cNvSpPr>
                <a:spLocks noChangeShapeType="1"/>
              </p:cNvSpPr>
              <p:nvPr/>
            </p:nvSpPr>
            <p:spPr bwMode="auto">
              <a:xfrm flipV="1">
                <a:off x="1351" y="1041"/>
                <a:ext cx="21" cy="2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6" name="Line 1334"/>
              <p:cNvSpPr>
                <a:spLocks noChangeShapeType="1"/>
              </p:cNvSpPr>
              <p:nvPr/>
            </p:nvSpPr>
            <p:spPr bwMode="auto">
              <a:xfrm flipV="1">
                <a:off x="1357" y="1048"/>
                <a:ext cx="15" cy="1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7" name="Line 1333"/>
              <p:cNvSpPr>
                <a:spLocks noChangeShapeType="1"/>
              </p:cNvSpPr>
              <p:nvPr/>
            </p:nvSpPr>
            <p:spPr bwMode="auto">
              <a:xfrm flipV="1">
                <a:off x="1364" y="1055"/>
                <a:ext cx="8" cy="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8" name="Line 1332"/>
              <p:cNvSpPr>
                <a:spLocks noChangeShapeType="1"/>
              </p:cNvSpPr>
              <p:nvPr/>
            </p:nvSpPr>
            <p:spPr bwMode="auto">
              <a:xfrm flipV="1">
                <a:off x="1370" y="1061"/>
                <a:ext cx="2" cy="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39" name="Line 1331"/>
              <p:cNvSpPr>
                <a:spLocks noChangeShapeType="1"/>
              </p:cNvSpPr>
              <p:nvPr/>
            </p:nvSpPr>
            <p:spPr bwMode="auto">
              <a:xfrm flipH="1" flipV="1">
                <a:off x="1349" y="1059"/>
                <a:ext cx="4" cy="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0" name="Line 1330"/>
              <p:cNvSpPr>
                <a:spLocks noChangeShapeType="1"/>
              </p:cNvSpPr>
              <p:nvPr/>
            </p:nvSpPr>
            <p:spPr bwMode="auto">
              <a:xfrm flipH="1" flipV="1">
                <a:off x="1349" y="1053"/>
                <a:ext cx="10" cy="10"/>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1" name="Line 1329"/>
              <p:cNvSpPr>
                <a:spLocks noChangeShapeType="1"/>
              </p:cNvSpPr>
              <p:nvPr/>
            </p:nvSpPr>
            <p:spPr bwMode="auto">
              <a:xfrm flipH="1" flipV="1">
                <a:off x="1349" y="1046"/>
                <a:ext cx="17" cy="1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2" name="Line 1328"/>
              <p:cNvSpPr>
                <a:spLocks noChangeShapeType="1"/>
              </p:cNvSpPr>
              <p:nvPr/>
            </p:nvSpPr>
            <p:spPr bwMode="auto">
              <a:xfrm flipH="1" flipV="1">
                <a:off x="1349" y="104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3" name="Line 1327"/>
              <p:cNvSpPr>
                <a:spLocks noChangeShapeType="1"/>
              </p:cNvSpPr>
              <p:nvPr/>
            </p:nvSpPr>
            <p:spPr bwMode="auto">
              <a:xfrm flipH="1" flipV="1">
                <a:off x="1349" y="103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4" name="Line 1326"/>
              <p:cNvSpPr>
                <a:spLocks noChangeShapeType="1"/>
              </p:cNvSpPr>
              <p:nvPr/>
            </p:nvSpPr>
            <p:spPr bwMode="auto">
              <a:xfrm flipH="1" flipV="1">
                <a:off x="1349" y="102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5" name="Line 1325"/>
              <p:cNvSpPr>
                <a:spLocks noChangeShapeType="1"/>
              </p:cNvSpPr>
              <p:nvPr/>
            </p:nvSpPr>
            <p:spPr bwMode="auto">
              <a:xfrm flipH="1" flipV="1">
                <a:off x="1349" y="102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6" name="Line 1324"/>
              <p:cNvSpPr>
                <a:spLocks noChangeShapeType="1"/>
              </p:cNvSpPr>
              <p:nvPr/>
            </p:nvSpPr>
            <p:spPr bwMode="auto">
              <a:xfrm flipH="1" flipV="1">
                <a:off x="1349" y="101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7" name="Line 1323"/>
              <p:cNvSpPr>
                <a:spLocks noChangeShapeType="1"/>
              </p:cNvSpPr>
              <p:nvPr/>
            </p:nvSpPr>
            <p:spPr bwMode="auto">
              <a:xfrm flipH="1" flipV="1">
                <a:off x="1349" y="100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248" name="Line 1322"/>
              <p:cNvSpPr>
                <a:spLocks noChangeShapeType="1"/>
              </p:cNvSpPr>
              <p:nvPr/>
            </p:nvSpPr>
            <p:spPr bwMode="auto">
              <a:xfrm flipH="1" flipV="1">
                <a:off x="1349" y="100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3833" name="Group 1120"/>
            <p:cNvGrpSpPr/>
            <p:nvPr/>
          </p:nvGrpSpPr>
          <p:grpSpPr bwMode="auto">
            <a:xfrm>
              <a:off x="326" y="7"/>
              <a:ext cx="2043" cy="1763"/>
              <a:chOff x="326" y="7"/>
              <a:chExt cx="2043" cy="1763"/>
            </a:xfrm>
          </p:grpSpPr>
          <p:sp>
            <p:nvSpPr>
              <p:cNvPr id="3849" name="Line 1320"/>
              <p:cNvSpPr>
                <a:spLocks noChangeShapeType="1"/>
              </p:cNvSpPr>
              <p:nvPr/>
            </p:nvSpPr>
            <p:spPr bwMode="auto">
              <a:xfrm flipH="1" flipV="1">
                <a:off x="1349" y="99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0" name="Line 1319"/>
              <p:cNvSpPr>
                <a:spLocks noChangeShapeType="1"/>
              </p:cNvSpPr>
              <p:nvPr/>
            </p:nvSpPr>
            <p:spPr bwMode="auto">
              <a:xfrm flipH="1" flipV="1">
                <a:off x="1349" y="98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1" name="Line 1318"/>
              <p:cNvSpPr>
                <a:spLocks noChangeShapeType="1"/>
              </p:cNvSpPr>
              <p:nvPr/>
            </p:nvSpPr>
            <p:spPr bwMode="auto">
              <a:xfrm flipH="1" flipV="1">
                <a:off x="1349" y="98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2" name="Line 1317"/>
              <p:cNvSpPr>
                <a:spLocks noChangeShapeType="1"/>
              </p:cNvSpPr>
              <p:nvPr/>
            </p:nvSpPr>
            <p:spPr bwMode="auto">
              <a:xfrm flipH="1" flipV="1">
                <a:off x="1349" y="97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3" name="Line 1316"/>
              <p:cNvSpPr>
                <a:spLocks noChangeShapeType="1"/>
              </p:cNvSpPr>
              <p:nvPr/>
            </p:nvSpPr>
            <p:spPr bwMode="auto">
              <a:xfrm flipH="1" flipV="1">
                <a:off x="1349" y="96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4" name="Line 1315"/>
              <p:cNvSpPr>
                <a:spLocks noChangeShapeType="1"/>
              </p:cNvSpPr>
              <p:nvPr/>
            </p:nvSpPr>
            <p:spPr bwMode="auto">
              <a:xfrm flipH="1" flipV="1">
                <a:off x="1349" y="96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5" name="Line 1314"/>
              <p:cNvSpPr>
                <a:spLocks noChangeShapeType="1"/>
              </p:cNvSpPr>
              <p:nvPr/>
            </p:nvSpPr>
            <p:spPr bwMode="auto">
              <a:xfrm flipH="1" flipV="1">
                <a:off x="1349" y="95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6" name="Line 1313"/>
              <p:cNvSpPr>
                <a:spLocks noChangeShapeType="1"/>
              </p:cNvSpPr>
              <p:nvPr/>
            </p:nvSpPr>
            <p:spPr bwMode="auto">
              <a:xfrm flipH="1" flipV="1">
                <a:off x="1349" y="94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7" name="Line 1312"/>
              <p:cNvSpPr>
                <a:spLocks noChangeShapeType="1"/>
              </p:cNvSpPr>
              <p:nvPr/>
            </p:nvSpPr>
            <p:spPr bwMode="auto">
              <a:xfrm flipH="1" flipV="1">
                <a:off x="1349" y="94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8" name="Line 1311"/>
              <p:cNvSpPr>
                <a:spLocks noChangeShapeType="1"/>
              </p:cNvSpPr>
              <p:nvPr/>
            </p:nvSpPr>
            <p:spPr bwMode="auto">
              <a:xfrm flipH="1" flipV="1">
                <a:off x="1349" y="93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59" name="Line 1310"/>
              <p:cNvSpPr>
                <a:spLocks noChangeShapeType="1"/>
              </p:cNvSpPr>
              <p:nvPr/>
            </p:nvSpPr>
            <p:spPr bwMode="auto">
              <a:xfrm flipH="1" flipV="1">
                <a:off x="1349" y="92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0" name="Line 1309"/>
              <p:cNvSpPr>
                <a:spLocks noChangeShapeType="1"/>
              </p:cNvSpPr>
              <p:nvPr/>
            </p:nvSpPr>
            <p:spPr bwMode="auto">
              <a:xfrm flipH="1" flipV="1">
                <a:off x="1349" y="92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1" name="Line 1308"/>
              <p:cNvSpPr>
                <a:spLocks noChangeShapeType="1"/>
              </p:cNvSpPr>
              <p:nvPr/>
            </p:nvSpPr>
            <p:spPr bwMode="auto">
              <a:xfrm flipH="1" flipV="1">
                <a:off x="1349" y="91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2" name="Line 1307"/>
              <p:cNvSpPr>
                <a:spLocks noChangeShapeType="1"/>
              </p:cNvSpPr>
              <p:nvPr/>
            </p:nvSpPr>
            <p:spPr bwMode="auto">
              <a:xfrm flipH="1" flipV="1">
                <a:off x="1349" y="90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3" name="Line 1306"/>
              <p:cNvSpPr>
                <a:spLocks noChangeShapeType="1"/>
              </p:cNvSpPr>
              <p:nvPr/>
            </p:nvSpPr>
            <p:spPr bwMode="auto">
              <a:xfrm flipH="1" flipV="1">
                <a:off x="1349" y="90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4" name="Line 1305"/>
              <p:cNvSpPr>
                <a:spLocks noChangeShapeType="1"/>
              </p:cNvSpPr>
              <p:nvPr/>
            </p:nvSpPr>
            <p:spPr bwMode="auto">
              <a:xfrm flipH="1" flipV="1">
                <a:off x="1349" y="89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5" name="Line 1304"/>
              <p:cNvSpPr>
                <a:spLocks noChangeShapeType="1"/>
              </p:cNvSpPr>
              <p:nvPr/>
            </p:nvSpPr>
            <p:spPr bwMode="auto">
              <a:xfrm flipH="1" flipV="1">
                <a:off x="1349" y="88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6" name="Line 1303"/>
              <p:cNvSpPr>
                <a:spLocks noChangeShapeType="1"/>
              </p:cNvSpPr>
              <p:nvPr/>
            </p:nvSpPr>
            <p:spPr bwMode="auto">
              <a:xfrm flipH="1" flipV="1">
                <a:off x="1349" y="88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7" name="Line 1302"/>
              <p:cNvSpPr>
                <a:spLocks noChangeShapeType="1"/>
              </p:cNvSpPr>
              <p:nvPr/>
            </p:nvSpPr>
            <p:spPr bwMode="auto">
              <a:xfrm flipH="1" flipV="1">
                <a:off x="1349" y="87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8" name="Line 1301"/>
              <p:cNvSpPr>
                <a:spLocks noChangeShapeType="1"/>
              </p:cNvSpPr>
              <p:nvPr/>
            </p:nvSpPr>
            <p:spPr bwMode="auto">
              <a:xfrm flipH="1" flipV="1">
                <a:off x="1349" y="86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69" name="Line 1300"/>
              <p:cNvSpPr>
                <a:spLocks noChangeShapeType="1"/>
              </p:cNvSpPr>
              <p:nvPr/>
            </p:nvSpPr>
            <p:spPr bwMode="auto">
              <a:xfrm flipH="1" flipV="1">
                <a:off x="1349" y="86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0" name="Line 1299"/>
              <p:cNvSpPr>
                <a:spLocks noChangeShapeType="1"/>
              </p:cNvSpPr>
              <p:nvPr/>
            </p:nvSpPr>
            <p:spPr bwMode="auto">
              <a:xfrm flipH="1" flipV="1">
                <a:off x="1349" y="85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1" name="Line 1298"/>
              <p:cNvSpPr>
                <a:spLocks noChangeShapeType="1"/>
              </p:cNvSpPr>
              <p:nvPr/>
            </p:nvSpPr>
            <p:spPr bwMode="auto">
              <a:xfrm flipH="1" flipV="1">
                <a:off x="1349" y="84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2" name="Line 1297"/>
              <p:cNvSpPr>
                <a:spLocks noChangeShapeType="1"/>
              </p:cNvSpPr>
              <p:nvPr/>
            </p:nvSpPr>
            <p:spPr bwMode="auto">
              <a:xfrm flipH="1" flipV="1">
                <a:off x="1349" y="84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3" name="Line 1296"/>
              <p:cNvSpPr>
                <a:spLocks noChangeShapeType="1"/>
              </p:cNvSpPr>
              <p:nvPr/>
            </p:nvSpPr>
            <p:spPr bwMode="auto">
              <a:xfrm flipH="1" flipV="1">
                <a:off x="1349" y="83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4" name="Line 1295"/>
              <p:cNvSpPr>
                <a:spLocks noChangeShapeType="1"/>
              </p:cNvSpPr>
              <p:nvPr/>
            </p:nvSpPr>
            <p:spPr bwMode="auto">
              <a:xfrm flipH="1" flipV="1">
                <a:off x="1349" y="82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5" name="Line 1294"/>
              <p:cNvSpPr>
                <a:spLocks noChangeShapeType="1"/>
              </p:cNvSpPr>
              <p:nvPr/>
            </p:nvSpPr>
            <p:spPr bwMode="auto">
              <a:xfrm flipH="1" flipV="1">
                <a:off x="1349" y="82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6" name="Line 1293"/>
              <p:cNvSpPr>
                <a:spLocks noChangeShapeType="1"/>
              </p:cNvSpPr>
              <p:nvPr/>
            </p:nvSpPr>
            <p:spPr bwMode="auto">
              <a:xfrm flipH="1" flipV="1">
                <a:off x="1349" y="81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7" name="Line 1292"/>
              <p:cNvSpPr>
                <a:spLocks noChangeShapeType="1"/>
              </p:cNvSpPr>
              <p:nvPr/>
            </p:nvSpPr>
            <p:spPr bwMode="auto">
              <a:xfrm flipH="1" flipV="1">
                <a:off x="1349" y="80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8" name="Line 1291"/>
              <p:cNvSpPr>
                <a:spLocks noChangeShapeType="1"/>
              </p:cNvSpPr>
              <p:nvPr/>
            </p:nvSpPr>
            <p:spPr bwMode="auto">
              <a:xfrm flipH="1" flipV="1">
                <a:off x="1349" y="80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79" name="Line 1290"/>
              <p:cNvSpPr>
                <a:spLocks noChangeShapeType="1"/>
              </p:cNvSpPr>
              <p:nvPr/>
            </p:nvSpPr>
            <p:spPr bwMode="auto">
              <a:xfrm flipH="1" flipV="1">
                <a:off x="1349" y="79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0" name="Line 1289"/>
              <p:cNvSpPr>
                <a:spLocks noChangeShapeType="1"/>
              </p:cNvSpPr>
              <p:nvPr/>
            </p:nvSpPr>
            <p:spPr bwMode="auto">
              <a:xfrm flipH="1" flipV="1">
                <a:off x="1349" y="789"/>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1" name="Line 1288"/>
              <p:cNvSpPr>
                <a:spLocks noChangeShapeType="1"/>
              </p:cNvSpPr>
              <p:nvPr/>
            </p:nvSpPr>
            <p:spPr bwMode="auto">
              <a:xfrm flipH="1" flipV="1">
                <a:off x="1349" y="78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2" name="Line 1287"/>
              <p:cNvSpPr>
                <a:spLocks noChangeShapeType="1"/>
              </p:cNvSpPr>
              <p:nvPr/>
            </p:nvSpPr>
            <p:spPr bwMode="auto">
              <a:xfrm flipH="1" flipV="1">
                <a:off x="1349" y="77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3" name="Line 1286"/>
              <p:cNvSpPr>
                <a:spLocks noChangeShapeType="1"/>
              </p:cNvSpPr>
              <p:nvPr/>
            </p:nvSpPr>
            <p:spPr bwMode="auto">
              <a:xfrm flipH="1" flipV="1">
                <a:off x="1349" y="77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4" name="Line 1285"/>
              <p:cNvSpPr>
                <a:spLocks noChangeShapeType="1"/>
              </p:cNvSpPr>
              <p:nvPr/>
            </p:nvSpPr>
            <p:spPr bwMode="auto">
              <a:xfrm flipH="1" flipV="1">
                <a:off x="1349" y="763"/>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5" name="Line 1284"/>
              <p:cNvSpPr>
                <a:spLocks noChangeShapeType="1"/>
              </p:cNvSpPr>
              <p:nvPr/>
            </p:nvSpPr>
            <p:spPr bwMode="auto">
              <a:xfrm flipH="1" flipV="1">
                <a:off x="1349" y="756"/>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6" name="Line 1283"/>
              <p:cNvSpPr>
                <a:spLocks noChangeShapeType="1"/>
              </p:cNvSpPr>
              <p:nvPr/>
            </p:nvSpPr>
            <p:spPr bwMode="auto">
              <a:xfrm flipH="1" flipV="1">
                <a:off x="1349" y="750"/>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7" name="Line 1282"/>
              <p:cNvSpPr>
                <a:spLocks noChangeShapeType="1"/>
              </p:cNvSpPr>
              <p:nvPr/>
            </p:nvSpPr>
            <p:spPr bwMode="auto">
              <a:xfrm flipH="1" flipV="1">
                <a:off x="1349" y="74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8" name="Line 1281"/>
              <p:cNvSpPr>
                <a:spLocks noChangeShapeType="1"/>
              </p:cNvSpPr>
              <p:nvPr/>
            </p:nvSpPr>
            <p:spPr bwMode="auto">
              <a:xfrm flipH="1" flipV="1">
                <a:off x="1349" y="73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89" name="Line 1280"/>
              <p:cNvSpPr>
                <a:spLocks noChangeShapeType="1"/>
              </p:cNvSpPr>
              <p:nvPr/>
            </p:nvSpPr>
            <p:spPr bwMode="auto">
              <a:xfrm flipH="1" flipV="1">
                <a:off x="1349" y="73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0" name="Line 1279"/>
              <p:cNvSpPr>
                <a:spLocks noChangeShapeType="1"/>
              </p:cNvSpPr>
              <p:nvPr/>
            </p:nvSpPr>
            <p:spPr bwMode="auto">
              <a:xfrm flipH="1" flipV="1">
                <a:off x="1349" y="723"/>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1" name="Line 1278"/>
              <p:cNvSpPr>
                <a:spLocks noChangeShapeType="1"/>
              </p:cNvSpPr>
              <p:nvPr/>
            </p:nvSpPr>
            <p:spPr bwMode="auto">
              <a:xfrm flipH="1" flipV="1">
                <a:off x="1349" y="717"/>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2" name="Line 1277"/>
              <p:cNvSpPr>
                <a:spLocks noChangeShapeType="1"/>
              </p:cNvSpPr>
              <p:nvPr/>
            </p:nvSpPr>
            <p:spPr bwMode="auto">
              <a:xfrm flipH="1" flipV="1">
                <a:off x="1349" y="71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3" name="Line 1276"/>
              <p:cNvSpPr>
                <a:spLocks noChangeShapeType="1"/>
              </p:cNvSpPr>
              <p:nvPr/>
            </p:nvSpPr>
            <p:spPr bwMode="auto">
              <a:xfrm flipH="1" flipV="1">
                <a:off x="1349" y="70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4" name="Line 1275"/>
              <p:cNvSpPr>
                <a:spLocks noChangeShapeType="1"/>
              </p:cNvSpPr>
              <p:nvPr/>
            </p:nvSpPr>
            <p:spPr bwMode="auto">
              <a:xfrm flipH="1" flipV="1">
                <a:off x="1349" y="69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5" name="Line 1274"/>
              <p:cNvSpPr>
                <a:spLocks noChangeShapeType="1"/>
              </p:cNvSpPr>
              <p:nvPr/>
            </p:nvSpPr>
            <p:spPr bwMode="auto">
              <a:xfrm flipH="1" flipV="1">
                <a:off x="1349" y="690"/>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6" name="Line 1273"/>
              <p:cNvSpPr>
                <a:spLocks noChangeShapeType="1"/>
              </p:cNvSpPr>
              <p:nvPr/>
            </p:nvSpPr>
            <p:spPr bwMode="auto">
              <a:xfrm flipH="1" flipV="1">
                <a:off x="1349" y="684"/>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7" name="Line 1272"/>
              <p:cNvSpPr>
                <a:spLocks noChangeShapeType="1"/>
              </p:cNvSpPr>
              <p:nvPr/>
            </p:nvSpPr>
            <p:spPr bwMode="auto">
              <a:xfrm flipH="1" flipV="1">
                <a:off x="1349" y="677"/>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8" name="Line 1271"/>
              <p:cNvSpPr>
                <a:spLocks noChangeShapeType="1"/>
              </p:cNvSpPr>
              <p:nvPr/>
            </p:nvSpPr>
            <p:spPr bwMode="auto">
              <a:xfrm flipH="1" flipV="1">
                <a:off x="1349" y="67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99" name="Line 1270"/>
              <p:cNvSpPr>
                <a:spLocks noChangeShapeType="1"/>
              </p:cNvSpPr>
              <p:nvPr/>
            </p:nvSpPr>
            <p:spPr bwMode="auto">
              <a:xfrm flipH="1" flipV="1">
                <a:off x="1349" y="66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0" name="Line 1269"/>
              <p:cNvSpPr>
                <a:spLocks noChangeShapeType="1"/>
              </p:cNvSpPr>
              <p:nvPr/>
            </p:nvSpPr>
            <p:spPr bwMode="auto">
              <a:xfrm flipH="1" flipV="1">
                <a:off x="1349" y="65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1" name="Line 1268"/>
              <p:cNvSpPr>
                <a:spLocks noChangeShapeType="1"/>
              </p:cNvSpPr>
              <p:nvPr/>
            </p:nvSpPr>
            <p:spPr bwMode="auto">
              <a:xfrm flipH="1" flipV="1">
                <a:off x="1349" y="651"/>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2" name="Line 1267"/>
              <p:cNvSpPr>
                <a:spLocks noChangeShapeType="1"/>
              </p:cNvSpPr>
              <p:nvPr/>
            </p:nvSpPr>
            <p:spPr bwMode="auto">
              <a:xfrm flipH="1" flipV="1">
                <a:off x="1349" y="644"/>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3" name="Line 1266"/>
              <p:cNvSpPr>
                <a:spLocks noChangeShapeType="1"/>
              </p:cNvSpPr>
              <p:nvPr/>
            </p:nvSpPr>
            <p:spPr bwMode="auto">
              <a:xfrm flipH="1" flipV="1">
                <a:off x="1349" y="63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4" name="Line 1265"/>
              <p:cNvSpPr>
                <a:spLocks noChangeShapeType="1"/>
              </p:cNvSpPr>
              <p:nvPr/>
            </p:nvSpPr>
            <p:spPr bwMode="auto">
              <a:xfrm flipH="1" flipV="1">
                <a:off x="1349" y="63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5" name="Line 1264"/>
              <p:cNvSpPr>
                <a:spLocks noChangeShapeType="1"/>
              </p:cNvSpPr>
              <p:nvPr/>
            </p:nvSpPr>
            <p:spPr bwMode="auto">
              <a:xfrm flipH="1" flipV="1">
                <a:off x="1349" y="62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6" name="Line 1263"/>
              <p:cNvSpPr>
                <a:spLocks noChangeShapeType="1"/>
              </p:cNvSpPr>
              <p:nvPr/>
            </p:nvSpPr>
            <p:spPr bwMode="auto">
              <a:xfrm flipH="1" flipV="1">
                <a:off x="1349" y="618"/>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7" name="Line 1262"/>
              <p:cNvSpPr>
                <a:spLocks noChangeShapeType="1"/>
              </p:cNvSpPr>
              <p:nvPr/>
            </p:nvSpPr>
            <p:spPr bwMode="auto">
              <a:xfrm flipH="1" flipV="1">
                <a:off x="1349" y="611"/>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8" name="Line 1261"/>
              <p:cNvSpPr>
                <a:spLocks noChangeShapeType="1"/>
              </p:cNvSpPr>
              <p:nvPr/>
            </p:nvSpPr>
            <p:spPr bwMode="auto">
              <a:xfrm flipH="1" flipV="1">
                <a:off x="1349" y="605"/>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09" name="Line 1260"/>
              <p:cNvSpPr>
                <a:spLocks noChangeShapeType="1"/>
              </p:cNvSpPr>
              <p:nvPr/>
            </p:nvSpPr>
            <p:spPr bwMode="auto">
              <a:xfrm flipH="1" flipV="1">
                <a:off x="1349" y="598"/>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0" name="Line 1259"/>
              <p:cNvSpPr>
                <a:spLocks noChangeShapeType="1"/>
              </p:cNvSpPr>
              <p:nvPr/>
            </p:nvSpPr>
            <p:spPr bwMode="auto">
              <a:xfrm flipH="1" flipV="1">
                <a:off x="1349" y="59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1" name="Line 1258"/>
              <p:cNvSpPr>
                <a:spLocks noChangeShapeType="1"/>
              </p:cNvSpPr>
              <p:nvPr/>
            </p:nvSpPr>
            <p:spPr bwMode="auto">
              <a:xfrm flipH="1" flipV="1">
                <a:off x="1349" y="58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2" name="Line 1257"/>
              <p:cNvSpPr>
                <a:spLocks noChangeShapeType="1"/>
              </p:cNvSpPr>
              <p:nvPr/>
            </p:nvSpPr>
            <p:spPr bwMode="auto">
              <a:xfrm flipH="1" flipV="1">
                <a:off x="1349" y="57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3" name="Line 1256"/>
              <p:cNvSpPr>
                <a:spLocks noChangeShapeType="1"/>
              </p:cNvSpPr>
              <p:nvPr/>
            </p:nvSpPr>
            <p:spPr bwMode="auto">
              <a:xfrm flipH="1" flipV="1">
                <a:off x="1349" y="572"/>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4" name="Line 1255"/>
              <p:cNvSpPr>
                <a:spLocks noChangeShapeType="1"/>
              </p:cNvSpPr>
              <p:nvPr/>
            </p:nvSpPr>
            <p:spPr bwMode="auto">
              <a:xfrm flipH="1" flipV="1">
                <a:off x="1349" y="565"/>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5" name="Line 1254"/>
              <p:cNvSpPr>
                <a:spLocks noChangeShapeType="1"/>
              </p:cNvSpPr>
              <p:nvPr/>
            </p:nvSpPr>
            <p:spPr bwMode="auto">
              <a:xfrm flipH="1" flipV="1">
                <a:off x="1349" y="55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6" name="Line 1253"/>
              <p:cNvSpPr>
                <a:spLocks noChangeShapeType="1"/>
              </p:cNvSpPr>
              <p:nvPr/>
            </p:nvSpPr>
            <p:spPr bwMode="auto">
              <a:xfrm flipH="1" flipV="1">
                <a:off x="1349" y="55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7" name="Line 1252"/>
              <p:cNvSpPr>
                <a:spLocks noChangeShapeType="1"/>
              </p:cNvSpPr>
              <p:nvPr/>
            </p:nvSpPr>
            <p:spPr bwMode="auto">
              <a:xfrm flipH="1" flipV="1">
                <a:off x="1349" y="54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8" name="Line 1251"/>
              <p:cNvSpPr>
                <a:spLocks noChangeShapeType="1"/>
              </p:cNvSpPr>
              <p:nvPr/>
            </p:nvSpPr>
            <p:spPr bwMode="auto">
              <a:xfrm flipH="1" flipV="1">
                <a:off x="1349" y="539"/>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19" name="Line 1250"/>
              <p:cNvSpPr>
                <a:spLocks noChangeShapeType="1"/>
              </p:cNvSpPr>
              <p:nvPr/>
            </p:nvSpPr>
            <p:spPr bwMode="auto">
              <a:xfrm flipH="1" flipV="1">
                <a:off x="1349" y="53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0" name="Line 1249"/>
              <p:cNvSpPr>
                <a:spLocks noChangeShapeType="1"/>
              </p:cNvSpPr>
              <p:nvPr/>
            </p:nvSpPr>
            <p:spPr bwMode="auto">
              <a:xfrm flipH="1" flipV="1">
                <a:off x="1349" y="526"/>
                <a:ext cx="23"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1" name="Line 1248"/>
              <p:cNvSpPr>
                <a:spLocks noChangeShapeType="1"/>
              </p:cNvSpPr>
              <p:nvPr/>
            </p:nvSpPr>
            <p:spPr bwMode="auto">
              <a:xfrm flipH="1" flipV="1">
                <a:off x="1350" y="520"/>
                <a:ext cx="22" cy="2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2" name="Line 1247"/>
              <p:cNvSpPr>
                <a:spLocks noChangeShapeType="1"/>
              </p:cNvSpPr>
              <p:nvPr/>
            </p:nvSpPr>
            <p:spPr bwMode="auto">
              <a:xfrm flipH="1" flipV="1">
                <a:off x="1357" y="520"/>
                <a:ext cx="15"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3" name="Line 1246"/>
              <p:cNvSpPr>
                <a:spLocks noChangeShapeType="1"/>
              </p:cNvSpPr>
              <p:nvPr/>
            </p:nvSpPr>
            <p:spPr bwMode="auto">
              <a:xfrm flipH="1" flipV="1">
                <a:off x="1363" y="520"/>
                <a:ext cx="9" cy="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4" name="Line 1245"/>
              <p:cNvSpPr>
                <a:spLocks noChangeShapeType="1"/>
              </p:cNvSpPr>
              <p:nvPr/>
            </p:nvSpPr>
            <p:spPr bwMode="auto">
              <a:xfrm flipH="1" flipV="1">
                <a:off x="1370" y="520"/>
                <a:ext cx="2" cy="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5" name="Line 1244"/>
              <p:cNvSpPr>
                <a:spLocks noChangeShapeType="1"/>
              </p:cNvSpPr>
              <p:nvPr/>
            </p:nvSpPr>
            <p:spPr bwMode="auto">
              <a:xfrm flipH="1">
                <a:off x="1179" y="418"/>
                <a:ext cx="14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6" name="Line 1243"/>
              <p:cNvSpPr>
                <a:spLocks noChangeShapeType="1"/>
              </p:cNvSpPr>
              <p:nvPr/>
            </p:nvSpPr>
            <p:spPr bwMode="auto">
              <a:xfrm>
                <a:off x="2369" y="1078"/>
                <a:ext cx="0" cy="1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27" name="Freeform 1242"/>
              <p:cNvSpPr/>
              <p:nvPr/>
            </p:nvSpPr>
            <p:spPr bwMode="auto">
              <a:xfrm>
                <a:off x="1038" y="62"/>
                <a:ext cx="18" cy="18"/>
              </a:xfrm>
              <a:custGeom>
                <a:avLst/>
                <a:gdLst>
                  <a:gd name="T0" fmla="*/ 176 w 176"/>
                  <a:gd name="T1" fmla="*/ 88 h 176"/>
                  <a:gd name="T2" fmla="*/ 150 w 176"/>
                  <a:gd name="T3" fmla="*/ 26 h 176"/>
                  <a:gd name="T4" fmla="*/ 88 w 176"/>
                  <a:gd name="T5" fmla="*/ 0 h 176"/>
                  <a:gd name="T6" fmla="*/ 26 w 176"/>
                  <a:gd name="T7" fmla="*/ 26 h 176"/>
                  <a:gd name="T8" fmla="*/ 0 w 176"/>
                  <a:gd name="T9" fmla="*/ 88 h 176"/>
                  <a:gd name="T10" fmla="*/ 26 w 176"/>
                  <a:gd name="T11" fmla="*/ 151 h 176"/>
                  <a:gd name="T12" fmla="*/ 88 w 176"/>
                  <a:gd name="T13" fmla="*/ 176 h 176"/>
                  <a:gd name="T14" fmla="*/ 150 w 176"/>
                  <a:gd name="T15" fmla="*/ 151 h 176"/>
                  <a:gd name="T16" fmla="*/ 176 w 176"/>
                  <a:gd name="T17"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176">
                    <a:moveTo>
                      <a:pt x="176" y="88"/>
                    </a:moveTo>
                    <a:lnTo>
                      <a:pt x="150" y="26"/>
                    </a:lnTo>
                    <a:lnTo>
                      <a:pt x="88" y="0"/>
                    </a:lnTo>
                    <a:lnTo>
                      <a:pt x="26" y="26"/>
                    </a:lnTo>
                    <a:lnTo>
                      <a:pt x="0" y="88"/>
                    </a:lnTo>
                    <a:lnTo>
                      <a:pt x="26" y="151"/>
                    </a:lnTo>
                    <a:lnTo>
                      <a:pt x="88" y="176"/>
                    </a:lnTo>
                    <a:lnTo>
                      <a:pt x="150" y="151"/>
                    </a:lnTo>
                    <a:lnTo>
                      <a:pt x="176" y="88"/>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28" name="Freeform 1241"/>
              <p:cNvSpPr/>
              <p:nvPr/>
            </p:nvSpPr>
            <p:spPr bwMode="auto">
              <a:xfrm>
                <a:off x="1036" y="61"/>
                <a:ext cx="21" cy="20"/>
              </a:xfrm>
              <a:custGeom>
                <a:avLst/>
                <a:gdLst>
                  <a:gd name="T0" fmla="*/ 205 w 205"/>
                  <a:gd name="T1" fmla="*/ 102 h 205"/>
                  <a:gd name="T2" fmla="*/ 175 w 205"/>
                  <a:gd name="T3" fmla="*/ 30 h 205"/>
                  <a:gd name="T4" fmla="*/ 103 w 205"/>
                  <a:gd name="T5" fmla="*/ 0 h 205"/>
                  <a:gd name="T6" fmla="*/ 30 w 205"/>
                  <a:gd name="T7" fmla="*/ 30 h 205"/>
                  <a:gd name="T8" fmla="*/ 0 w 205"/>
                  <a:gd name="T9" fmla="*/ 102 h 205"/>
                  <a:gd name="T10" fmla="*/ 30 w 205"/>
                  <a:gd name="T11" fmla="*/ 175 h 205"/>
                  <a:gd name="T12" fmla="*/ 103 w 205"/>
                  <a:gd name="T13" fmla="*/ 205 h 205"/>
                  <a:gd name="T14" fmla="*/ 175 w 205"/>
                  <a:gd name="T15" fmla="*/ 175 h 205"/>
                  <a:gd name="T16" fmla="*/ 205 w 205"/>
                  <a:gd name="T17" fmla="*/ 102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05">
                    <a:moveTo>
                      <a:pt x="205" y="102"/>
                    </a:moveTo>
                    <a:lnTo>
                      <a:pt x="175" y="30"/>
                    </a:lnTo>
                    <a:lnTo>
                      <a:pt x="103" y="0"/>
                    </a:lnTo>
                    <a:lnTo>
                      <a:pt x="30" y="30"/>
                    </a:lnTo>
                    <a:lnTo>
                      <a:pt x="0" y="102"/>
                    </a:lnTo>
                    <a:lnTo>
                      <a:pt x="30" y="175"/>
                    </a:lnTo>
                    <a:lnTo>
                      <a:pt x="103" y="205"/>
                    </a:lnTo>
                    <a:lnTo>
                      <a:pt x="175" y="175"/>
                    </a:lnTo>
                    <a:lnTo>
                      <a:pt x="205" y="10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29" name="Freeform 1240"/>
              <p:cNvSpPr/>
              <p:nvPr/>
            </p:nvSpPr>
            <p:spPr bwMode="auto">
              <a:xfrm>
                <a:off x="1020" y="54"/>
                <a:ext cx="53" cy="52"/>
              </a:xfrm>
              <a:custGeom>
                <a:avLst/>
                <a:gdLst>
                  <a:gd name="T0" fmla="*/ 527 w 527"/>
                  <a:gd name="T1" fmla="*/ 265 h 529"/>
                  <a:gd name="T2" fmla="*/ 450 w 527"/>
                  <a:gd name="T3" fmla="*/ 79 h 529"/>
                  <a:gd name="T4" fmla="*/ 264 w 527"/>
                  <a:gd name="T5" fmla="*/ 0 h 529"/>
                  <a:gd name="T6" fmla="*/ 77 w 527"/>
                  <a:gd name="T7" fmla="*/ 79 h 529"/>
                  <a:gd name="T8" fmla="*/ 0 w 527"/>
                  <a:gd name="T9" fmla="*/ 265 h 529"/>
                  <a:gd name="T10" fmla="*/ 77 w 527"/>
                  <a:gd name="T11" fmla="*/ 452 h 529"/>
                  <a:gd name="T12" fmla="*/ 264 w 527"/>
                  <a:gd name="T13" fmla="*/ 529 h 529"/>
                  <a:gd name="T14" fmla="*/ 450 w 527"/>
                  <a:gd name="T15" fmla="*/ 452 h 529"/>
                  <a:gd name="T16" fmla="*/ 527 w 527"/>
                  <a:gd name="T17" fmla="*/ 26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7" h="529">
                    <a:moveTo>
                      <a:pt x="527" y="265"/>
                    </a:moveTo>
                    <a:lnTo>
                      <a:pt x="450" y="79"/>
                    </a:lnTo>
                    <a:lnTo>
                      <a:pt x="264" y="0"/>
                    </a:lnTo>
                    <a:lnTo>
                      <a:pt x="77" y="79"/>
                    </a:lnTo>
                    <a:lnTo>
                      <a:pt x="0" y="265"/>
                    </a:lnTo>
                    <a:lnTo>
                      <a:pt x="77" y="452"/>
                    </a:lnTo>
                    <a:lnTo>
                      <a:pt x="264" y="529"/>
                    </a:lnTo>
                    <a:lnTo>
                      <a:pt x="450" y="452"/>
                    </a:lnTo>
                    <a:lnTo>
                      <a:pt x="527" y="265"/>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30" name="Freeform 1239"/>
              <p:cNvSpPr/>
              <p:nvPr/>
            </p:nvSpPr>
            <p:spPr bwMode="auto">
              <a:xfrm>
                <a:off x="1017" y="51"/>
                <a:ext cx="59" cy="58"/>
              </a:xfrm>
              <a:custGeom>
                <a:avLst/>
                <a:gdLst>
                  <a:gd name="T0" fmla="*/ 586 w 586"/>
                  <a:gd name="T1" fmla="*/ 294 h 587"/>
                  <a:gd name="T2" fmla="*/ 500 w 586"/>
                  <a:gd name="T3" fmla="*/ 87 h 587"/>
                  <a:gd name="T4" fmla="*/ 293 w 586"/>
                  <a:gd name="T5" fmla="*/ 0 h 587"/>
                  <a:gd name="T6" fmla="*/ 86 w 586"/>
                  <a:gd name="T7" fmla="*/ 87 h 587"/>
                  <a:gd name="T8" fmla="*/ 0 w 586"/>
                  <a:gd name="T9" fmla="*/ 294 h 587"/>
                  <a:gd name="T10" fmla="*/ 86 w 586"/>
                  <a:gd name="T11" fmla="*/ 502 h 587"/>
                  <a:gd name="T12" fmla="*/ 293 w 586"/>
                  <a:gd name="T13" fmla="*/ 587 h 587"/>
                  <a:gd name="T14" fmla="*/ 500 w 586"/>
                  <a:gd name="T15" fmla="*/ 502 h 587"/>
                  <a:gd name="T16" fmla="*/ 586 w 586"/>
                  <a:gd name="T17"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6" h="587">
                    <a:moveTo>
                      <a:pt x="586" y="294"/>
                    </a:moveTo>
                    <a:lnTo>
                      <a:pt x="500" y="87"/>
                    </a:lnTo>
                    <a:lnTo>
                      <a:pt x="293" y="0"/>
                    </a:lnTo>
                    <a:lnTo>
                      <a:pt x="86" y="87"/>
                    </a:lnTo>
                    <a:lnTo>
                      <a:pt x="0" y="294"/>
                    </a:lnTo>
                    <a:lnTo>
                      <a:pt x="86" y="502"/>
                    </a:lnTo>
                    <a:lnTo>
                      <a:pt x="293" y="587"/>
                    </a:lnTo>
                    <a:lnTo>
                      <a:pt x="500" y="502"/>
                    </a:lnTo>
                    <a:lnTo>
                      <a:pt x="586" y="294"/>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31" name="Freeform 1238"/>
              <p:cNvSpPr/>
              <p:nvPr/>
            </p:nvSpPr>
            <p:spPr bwMode="auto">
              <a:xfrm>
                <a:off x="1254" y="294"/>
                <a:ext cx="58" cy="59"/>
              </a:xfrm>
              <a:custGeom>
                <a:avLst/>
                <a:gdLst>
                  <a:gd name="T0" fmla="*/ 587 w 587"/>
                  <a:gd name="T1" fmla="*/ 293 h 586"/>
                  <a:gd name="T2" fmla="*/ 501 w 587"/>
                  <a:gd name="T3" fmla="*/ 86 h 586"/>
                  <a:gd name="T4" fmla="*/ 294 w 587"/>
                  <a:gd name="T5" fmla="*/ 0 h 586"/>
                  <a:gd name="T6" fmla="*/ 86 w 587"/>
                  <a:gd name="T7" fmla="*/ 86 h 586"/>
                  <a:gd name="T8" fmla="*/ 0 w 587"/>
                  <a:gd name="T9" fmla="*/ 293 h 586"/>
                  <a:gd name="T10" fmla="*/ 86 w 587"/>
                  <a:gd name="T11" fmla="*/ 500 h 586"/>
                  <a:gd name="T12" fmla="*/ 294 w 587"/>
                  <a:gd name="T13" fmla="*/ 586 h 586"/>
                  <a:gd name="T14" fmla="*/ 501 w 587"/>
                  <a:gd name="T15" fmla="*/ 500 h 586"/>
                  <a:gd name="T16" fmla="*/ 587 w 587"/>
                  <a:gd name="T17" fmla="*/ 293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7" h="586">
                    <a:moveTo>
                      <a:pt x="587" y="293"/>
                    </a:moveTo>
                    <a:lnTo>
                      <a:pt x="501" y="86"/>
                    </a:lnTo>
                    <a:lnTo>
                      <a:pt x="294" y="0"/>
                    </a:lnTo>
                    <a:lnTo>
                      <a:pt x="86" y="86"/>
                    </a:lnTo>
                    <a:lnTo>
                      <a:pt x="0" y="293"/>
                    </a:lnTo>
                    <a:lnTo>
                      <a:pt x="86" y="500"/>
                    </a:lnTo>
                    <a:lnTo>
                      <a:pt x="294" y="586"/>
                    </a:lnTo>
                    <a:lnTo>
                      <a:pt x="501" y="500"/>
                    </a:lnTo>
                    <a:lnTo>
                      <a:pt x="587" y="293"/>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32" name="Freeform 1237"/>
              <p:cNvSpPr/>
              <p:nvPr/>
            </p:nvSpPr>
            <p:spPr bwMode="auto">
              <a:xfrm>
                <a:off x="1257" y="297"/>
                <a:ext cx="52" cy="53"/>
              </a:xfrm>
              <a:custGeom>
                <a:avLst/>
                <a:gdLst>
                  <a:gd name="T0" fmla="*/ 528 w 528"/>
                  <a:gd name="T1" fmla="*/ 264 h 528"/>
                  <a:gd name="T2" fmla="*/ 451 w 528"/>
                  <a:gd name="T3" fmla="*/ 77 h 528"/>
                  <a:gd name="T4" fmla="*/ 265 w 528"/>
                  <a:gd name="T5" fmla="*/ 0 h 528"/>
                  <a:gd name="T6" fmla="*/ 77 w 528"/>
                  <a:gd name="T7" fmla="*/ 77 h 528"/>
                  <a:gd name="T8" fmla="*/ 0 w 528"/>
                  <a:gd name="T9" fmla="*/ 264 h 528"/>
                  <a:gd name="T10" fmla="*/ 77 w 528"/>
                  <a:gd name="T11" fmla="*/ 451 h 528"/>
                  <a:gd name="T12" fmla="*/ 265 w 528"/>
                  <a:gd name="T13" fmla="*/ 528 h 528"/>
                  <a:gd name="T14" fmla="*/ 451 w 528"/>
                  <a:gd name="T15" fmla="*/ 451 h 528"/>
                  <a:gd name="T16" fmla="*/ 528 w 528"/>
                  <a:gd name="T17" fmla="*/ 264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8" h="528">
                    <a:moveTo>
                      <a:pt x="528" y="264"/>
                    </a:moveTo>
                    <a:lnTo>
                      <a:pt x="451" y="77"/>
                    </a:lnTo>
                    <a:lnTo>
                      <a:pt x="265" y="0"/>
                    </a:lnTo>
                    <a:lnTo>
                      <a:pt x="77" y="77"/>
                    </a:lnTo>
                    <a:lnTo>
                      <a:pt x="0" y="264"/>
                    </a:lnTo>
                    <a:lnTo>
                      <a:pt x="77" y="451"/>
                    </a:lnTo>
                    <a:lnTo>
                      <a:pt x="265" y="528"/>
                    </a:lnTo>
                    <a:lnTo>
                      <a:pt x="451" y="451"/>
                    </a:lnTo>
                    <a:lnTo>
                      <a:pt x="528" y="264"/>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33" name="Freeform 1236"/>
              <p:cNvSpPr/>
              <p:nvPr/>
            </p:nvSpPr>
            <p:spPr bwMode="auto">
              <a:xfrm>
                <a:off x="1273" y="305"/>
                <a:ext cx="20" cy="20"/>
              </a:xfrm>
              <a:custGeom>
                <a:avLst/>
                <a:gdLst>
                  <a:gd name="T0" fmla="*/ 205 w 205"/>
                  <a:gd name="T1" fmla="*/ 103 h 206"/>
                  <a:gd name="T2" fmla="*/ 175 w 205"/>
                  <a:gd name="T3" fmla="*/ 31 h 206"/>
                  <a:gd name="T4" fmla="*/ 103 w 205"/>
                  <a:gd name="T5" fmla="*/ 0 h 206"/>
                  <a:gd name="T6" fmla="*/ 30 w 205"/>
                  <a:gd name="T7" fmla="*/ 31 h 206"/>
                  <a:gd name="T8" fmla="*/ 0 w 205"/>
                  <a:gd name="T9" fmla="*/ 103 h 206"/>
                  <a:gd name="T10" fmla="*/ 30 w 205"/>
                  <a:gd name="T11" fmla="*/ 176 h 206"/>
                  <a:gd name="T12" fmla="*/ 103 w 205"/>
                  <a:gd name="T13" fmla="*/ 206 h 206"/>
                  <a:gd name="T14" fmla="*/ 175 w 205"/>
                  <a:gd name="T15" fmla="*/ 176 h 206"/>
                  <a:gd name="T16" fmla="*/ 205 w 205"/>
                  <a:gd name="T17" fmla="*/ 10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06">
                    <a:moveTo>
                      <a:pt x="205" y="103"/>
                    </a:moveTo>
                    <a:lnTo>
                      <a:pt x="175" y="31"/>
                    </a:lnTo>
                    <a:lnTo>
                      <a:pt x="103" y="0"/>
                    </a:lnTo>
                    <a:lnTo>
                      <a:pt x="30" y="31"/>
                    </a:lnTo>
                    <a:lnTo>
                      <a:pt x="0" y="103"/>
                    </a:lnTo>
                    <a:lnTo>
                      <a:pt x="30" y="176"/>
                    </a:lnTo>
                    <a:lnTo>
                      <a:pt x="103" y="206"/>
                    </a:lnTo>
                    <a:lnTo>
                      <a:pt x="175" y="176"/>
                    </a:lnTo>
                    <a:lnTo>
                      <a:pt x="205" y="103"/>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34" name="Freeform 1235"/>
              <p:cNvSpPr/>
              <p:nvPr/>
            </p:nvSpPr>
            <p:spPr bwMode="auto">
              <a:xfrm>
                <a:off x="1274" y="306"/>
                <a:ext cx="18" cy="18"/>
              </a:xfrm>
              <a:custGeom>
                <a:avLst/>
                <a:gdLst>
                  <a:gd name="T0" fmla="*/ 176 w 176"/>
                  <a:gd name="T1" fmla="*/ 88 h 176"/>
                  <a:gd name="T2" fmla="*/ 150 w 176"/>
                  <a:gd name="T3" fmla="*/ 26 h 176"/>
                  <a:gd name="T4" fmla="*/ 88 w 176"/>
                  <a:gd name="T5" fmla="*/ 0 h 176"/>
                  <a:gd name="T6" fmla="*/ 26 w 176"/>
                  <a:gd name="T7" fmla="*/ 26 h 176"/>
                  <a:gd name="T8" fmla="*/ 0 w 176"/>
                  <a:gd name="T9" fmla="*/ 88 h 176"/>
                  <a:gd name="T10" fmla="*/ 26 w 176"/>
                  <a:gd name="T11" fmla="*/ 150 h 176"/>
                  <a:gd name="T12" fmla="*/ 88 w 176"/>
                  <a:gd name="T13" fmla="*/ 176 h 176"/>
                  <a:gd name="T14" fmla="*/ 150 w 176"/>
                  <a:gd name="T15" fmla="*/ 150 h 176"/>
                  <a:gd name="T16" fmla="*/ 176 w 176"/>
                  <a:gd name="T17"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176">
                    <a:moveTo>
                      <a:pt x="176" y="88"/>
                    </a:moveTo>
                    <a:lnTo>
                      <a:pt x="150" y="26"/>
                    </a:lnTo>
                    <a:lnTo>
                      <a:pt x="88" y="0"/>
                    </a:lnTo>
                    <a:lnTo>
                      <a:pt x="26" y="26"/>
                    </a:lnTo>
                    <a:lnTo>
                      <a:pt x="0" y="88"/>
                    </a:lnTo>
                    <a:lnTo>
                      <a:pt x="26" y="150"/>
                    </a:lnTo>
                    <a:lnTo>
                      <a:pt x="88" y="176"/>
                    </a:lnTo>
                    <a:lnTo>
                      <a:pt x="150" y="150"/>
                    </a:lnTo>
                    <a:lnTo>
                      <a:pt x="176" y="88"/>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35" name="Line 1234"/>
              <p:cNvSpPr>
                <a:spLocks noChangeShapeType="1"/>
              </p:cNvSpPr>
              <p:nvPr/>
            </p:nvSpPr>
            <p:spPr bwMode="auto">
              <a:xfrm flipH="1">
                <a:off x="1325" y="423"/>
                <a:ext cx="10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36" name="Freeform 1233"/>
              <p:cNvSpPr/>
              <p:nvPr/>
            </p:nvSpPr>
            <p:spPr bwMode="auto">
              <a:xfrm>
                <a:off x="2343" y="423"/>
                <a:ext cx="14" cy="28"/>
              </a:xfrm>
              <a:custGeom>
                <a:avLst/>
                <a:gdLst>
                  <a:gd name="T0" fmla="*/ 0 w 139"/>
                  <a:gd name="T1" fmla="*/ 279 h 279"/>
                  <a:gd name="T2" fmla="*/ 99 w 139"/>
                  <a:gd name="T3" fmla="*/ 238 h 279"/>
                  <a:gd name="T4" fmla="*/ 139 w 139"/>
                  <a:gd name="T5" fmla="*/ 139 h 279"/>
                  <a:gd name="T6" fmla="*/ 99 w 139"/>
                  <a:gd name="T7" fmla="*/ 41 h 279"/>
                  <a:gd name="T8" fmla="*/ 0 w 139"/>
                  <a:gd name="T9" fmla="*/ 0 h 279"/>
                </a:gdLst>
                <a:ahLst/>
                <a:cxnLst>
                  <a:cxn ang="0">
                    <a:pos x="T0" y="T1"/>
                  </a:cxn>
                  <a:cxn ang="0">
                    <a:pos x="T2" y="T3"/>
                  </a:cxn>
                  <a:cxn ang="0">
                    <a:pos x="T4" y="T5"/>
                  </a:cxn>
                  <a:cxn ang="0">
                    <a:pos x="T6" y="T7"/>
                  </a:cxn>
                  <a:cxn ang="0">
                    <a:pos x="T8" y="T9"/>
                  </a:cxn>
                </a:cxnLst>
                <a:rect l="0" t="0" r="r" b="b"/>
                <a:pathLst>
                  <a:path w="139" h="279">
                    <a:moveTo>
                      <a:pt x="0" y="279"/>
                    </a:moveTo>
                    <a:lnTo>
                      <a:pt x="99" y="238"/>
                    </a:lnTo>
                    <a:lnTo>
                      <a:pt x="139" y="139"/>
                    </a:lnTo>
                    <a:lnTo>
                      <a:pt x="99" y="41"/>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37" name="Line 1232"/>
              <p:cNvSpPr>
                <a:spLocks noChangeShapeType="1"/>
              </p:cNvSpPr>
              <p:nvPr/>
            </p:nvSpPr>
            <p:spPr bwMode="auto">
              <a:xfrm flipV="1">
                <a:off x="2237" y="1040"/>
                <a:ext cx="0" cy="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38" name="Line 1231"/>
              <p:cNvSpPr>
                <a:spLocks noChangeShapeType="1"/>
              </p:cNvSpPr>
              <p:nvPr/>
            </p:nvSpPr>
            <p:spPr bwMode="auto">
              <a:xfrm>
                <a:off x="2329" y="451"/>
                <a:ext cx="0" cy="55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39" name="Freeform 1230"/>
              <p:cNvSpPr/>
              <p:nvPr/>
            </p:nvSpPr>
            <p:spPr bwMode="auto">
              <a:xfrm>
                <a:off x="2300" y="1010"/>
                <a:ext cx="29" cy="30"/>
              </a:xfrm>
              <a:custGeom>
                <a:avLst/>
                <a:gdLst>
                  <a:gd name="T0" fmla="*/ 0 w 293"/>
                  <a:gd name="T1" fmla="*/ 294 h 294"/>
                  <a:gd name="T2" fmla="*/ 207 w 293"/>
                  <a:gd name="T3" fmla="*/ 208 h 294"/>
                  <a:gd name="T4" fmla="*/ 293 w 293"/>
                  <a:gd name="T5" fmla="*/ 0 h 294"/>
                </a:gdLst>
                <a:ahLst/>
                <a:cxnLst>
                  <a:cxn ang="0">
                    <a:pos x="T0" y="T1"/>
                  </a:cxn>
                  <a:cxn ang="0">
                    <a:pos x="T2" y="T3"/>
                  </a:cxn>
                  <a:cxn ang="0">
                    <a:pos x="T4" y="T5"/>
                  </a:cxn>
                </a:cxnLst>
                <a:rect l="0" t="0" r="r" b="b"/>
                <a:pathLst>
                  <a:path w="293" h="294">
                    <a:moveTo>
                      <a:pt x="0" y="294"/>
                    </a:moveTo>
                    <a:lnTo>
                      <a:pt x="207" y="208"/>
                    </a:lnTo>
                    <a:lnTo>
                      <a:pt x="293"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40" name="Line 1229"/>
              <p:cNvSpPr>
                <a:spLocks noChangeShapeType="1"/>
              </p:cNvSpPr>
              <p:nvPr/>
            </p:nvSpPr>
            <p:spPr bwMode="auto">
              <a:xfrm flipH="1">
                <a:off x="1358" y="1063"/>
                <a:ext cx="87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41" name="Line 1228"/>
              <p:cNvSpPr>
                <a:spLocks noChangeShapeType="1"/>
              </p:cNvSpPr>
              <p:nvPr/>
            </p:nvSpPr>
            <p:spPr bwMode="auto">
              <a:xfrm flipH="1">
                <a:off x="1372" y="1040"/>
                <a:ext cx="92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42" name="Line 1227"/>
              <p:cNvSpPr>
                <a:spLocks noChangeShapeType="1"/>
              </p:cNvSpPr>
              <p:nvPr/>
            </p:nvSpPr>
            <p:spPr bwMode="auto">
              <a:xfrm>
                <a:off x="340" y="1770"/>
                <a:ext cx="147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43" name="Freeform 1226"/>
              <p:cNvSpPr/>
              <p:nvPr/>
            </p:nvSpPr>
            <p:spPr bwMode="auto">
              <a:xfrm>
                <a:off x="332" y="1629"/>
                <a:ext cx="5" cy="6"/>
              </a:xfrm>
              <a:custGeom>
                <a:avLst/>
                <a:gdLst>
                  <a:gd name="T0" fmla="*/ 0 w 59"/>
                  <a:gd name="T1" fmla="*/ 0 h 59"/>
                  <a:gd name="T2" fmla="*/ 17 w 59"/>
                  <a:gd name="T3" fmla="*/ 41 h 59"/>
                  <a:gd name="T4" fmla="*/ 59 w 59"/>
                  <a:gd name="T5" fmla="*/ 59 h 59"/>
                </a:gdLst>
                <a:ahLst/>
                <a:cxnLst>
                  <a:cxn ang="0">
                    <a:pos x="T0" y="T1"/>
                  </a:cxn>
                  <a:cxn ang="0">
                    <a:pos x="T2" y="T3"/>
                  </a:cxn>
                  <a:cxn ang="0">
                    <a:pos x="T4" y="T5"/>
                  </a:cxn>
                </a:cxnLst>
                <a:rect l="0" t="0" r="r" b="b"/>
                <a:pathLst>
                  <a:path w="59" h="59">
                    <a:moveTo>
                      <a:pt x="0" y="0"/>
                    </a:moveTo>
                    <a:lnTo>
                      <a:pt x="17" y="41"/>
                    </a:lnTo>
                    <a:lnTo>
                      <a:pt x="59" y="59"/>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44" name="Freeform 1225"/>
              <p:cNvSpPr/>
              <p:nvPr/>
            </p:nvSpPr>
            <p:spPr bwMode="auto">
              <a:xfrm>
                <a:off x="332" y="1612"/>
                <a:ext cx="5" cy="6"/>
              </a:xfrm>
              <a:custGeom>
                <a:avLst/>
                <a:gdLst>
                  <a:gd name="T0" fmla="*/ 59 w 59"/>
                  <a:gd name="T1" fmla="*/ 0 h 59"/>
                  <a:gd name="T2" fmla="*/ 17 w 59"/>
                  <a:gd name="T3" fmla="*/ 17 h 59"/>
                  <a:gd name="T4" fmla="*/ 0 w 59"/>
                  <a:gd name="T5" fmla="*/ 59 h 59"/>
                </a:gdLst>
                <a:ahLst/>
                <a:cxnLst>
                  <a:cxn ang="0">
                    <a:pos x="T0" y="T1"/>
                  </a:cxn>
                  <a:cxn ang="0">
                    <a:pos x="T2" y="T3"/>
                  </a:cxn>
                  <a:cxn ang="0">
                    <a:pos x="T4" y="T5"/>
                  </a:cxn>
                </a:cxnLst>
                <a:rect l="0" t="0" r="r" b="b"/>
                <a:pathLst>
                  <a:path w="59" h="59">
                    <a:moveTo>
                      <a:pt x="59" y="0"/>
                    </a:moveTo>
                    <a:lnTo>
                      <a:pt x="17" y="17"/>
                    </a:lnTo>
                    <a:lnTo>
                      <a:pt x="0" y="59"/>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45" name="Line 1224"/>
              <p:cNvSpPr>
                <a:spLocks noChangeShapeType="1"/>
              </p:cNvSpPr>
              <p:nvPr/>
            </p:nvSpPr>
            <p:spPr bwMode="auto">
              <a:xfrm>
                <a:off x="337" y="1635"/>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46" name="Line 1223"/>
              <p:cNvSpPr>
                <a:spLocks noChangeShapeType="1"/>
              </p:cNvSpPr>
              <p:nvPr/>
            </p:nvSpPr>
            <p:spPr bwMode="auto">
              <a:xfrm>
                <a:off x="332" y="1618"/>
                <a:ext cx="0" cy="1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47" name="Line 1222"/>
              <p:cNvSpPr>
                <a:spLocks noChangeShapeType="1"/>
              </p:cNvSpPr>
              <p:nvPr/>
            </p:nvSpPr>
            <p:spPr bwMode="auto">
              <a:xfrm flipH="1">
                <a:off x="337" y="1612"/>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48" name="Line 1221"/>
              <p:cNvSpPr>
                <a:spLocks noChangeShapeType="1"/>
              </p:cNvSpPr>
              <p:nvPr/>
            </p:nvSpPr>
            <p:spPr bwMode="auto">
              <a:xfrm flipH="1">
                <a:off x="326" y="1313"/>
                <a:ext cx="1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49" name="Line 1220"/>
              <p:cNvSpPr>
                <a:spLocks noChangeShapeType="1"/>
              </p:cNvSpPr>
              <p:nvPr/>
            </p:nvSpPr>
            <p:spPr bwMode="auto">
              <a:xfrm flipH="1">
                <a:off x="326" y="1284"/>
                <a:ext cx="14" cy="2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0" name="Line 1219"/>
              <p:cNvSpPr>
                <a:spLocks noChangeShapeType="1"/>
              </p:cNvSpPr>
              <p:nvPr/>
            </p:nvSpPr>
            <p:spPr bwMode="auto">
              <a:xfrm flipH="1">
                <a:off x="326" y="1358"/>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1" name="Line 1218"/>
              <p:cNvSpPr>
                <a:spLocks noChangeShapeType="1"/>
              </p:cNvSpPr>
              <p:nvPr/>
            </p:nvSpPr>
            <p:spPr bwMode="auto">
              <a:xfrm flipH="1">
                <a:off x="326" y="1386"/>
                <a:ext cx="1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2" name="Line 1217"/>
              <p:cNvSpPr>
                <a:spLocks noChangeShapeType="1"/>
              </p:cNvSpPr>
              <p:nvPr/>
            </p:nvSpPr>
            <p:spPr bwMode="auto">
              <a:xfrm flipH="1">
                <a:off x="326" y="1491"/>
                <a:ext cx="1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3" name="Line 1216"/>
              <p:cNvSpPr>
                <a:spLocks noChangeShapeType="1"/>
              </p:cNvSpPr>
              <p:nvPr/>
            </p:nvSpPr>
            <p:spPr bwMode="auto">
              <a:xfrm flipH="1">
                <a:off x="326" y="1463"/>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4" name="Line 1215"/>
              <p:cNvSpPr>
                <a:spLocks noChangeShapeType="1"/>
              </p:cNvSpPr>
              <p:nvPr/>
            </p:nvSpPr>
            <p:spPr bwMode="auto">
              <a:xfrm flipH="1">
                <a:off x="326" y="1537"/>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5" name="Line 1214"/>
              <p:cNvSpPr>
                <a:spLocks noChangeShapeType="1"/>
              </p:cNvSpPr>
              <p:nvPr/>
            </p:nvSpPr>
            <p:spPr bwMode="auto">
              <a:xfrm flipH="1">
                <a:off x="326" y="1565"/>
                <a:ext cx="1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6" name="Line 1213"/>
              <p:cNvSpPr>
                <a:spLocks noChangeShapeType="1"/>
              </p:cNvSpPr>
              <p:nvPr/>
            </p:nvSpPr>
            <p:spPr bwMode="auto">
              <a:xfrm flipV="1">
                <a:off x="340" y="1607"/>
                <a:ext cx="0"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7" name="Line 1212"/>
              <p:cNvSpPr>
                <a:spLocks noChangeShapeType="1"/>
              </p:cNvSpPr>
              <p:nvPr/>
            </p:nvSpPr>
            <p:spPr bwMode="auto">
              <a:xfrm flipH="1">
                <a:off x="326" y="1638"/>
                <a:ext cx="1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8" name="Line 1211"/>
              <p:cNvSpPr>
                <a:spLocks noChangeShapeType="1"/>
              </p:cNvSpPr>
              <p:nvPr/>
            </p:nvSpPr>
            <p:spPr bwMode="auto">
              <a:xfrm flipH="1">
                <a:off x="339" y="1610"/>
                <a:ext cx="1" cy="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59" name="Line 1210"/>
              <p:cNvSpPr>
                <a:spLocks noChangeShapeType="1"/>
              </p:cNvSpPr>
              <p:nvPr/>
            </p:nvSpPr>
            <p:spPr bwMode="auto">
              <a:xfrm flipV="1">
                <a:off x="340" y="1607"/>
                <a:ext cx="0" cy="16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0" name="Line 1209"/>
              <p:cNvSpPr>
                <a:spLocks noChangeShapeType="1"/>
              </p:cNvSpPr>
              <p:nvPr/>
            </p:nvSpPr>
            <p:spPr bwMode="auto">
              <a:xfrm flipH="1">
                <a:off x="326" y="1211"/>
                <a:ext cx="14" cy="28"/>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1" name="Line 1208"/>
              <p:cNvSpPr>
                <a:spLocks noChangeShapeType="1"/>
              </p:cNvSpPr>
              <p:nvPr/>
            </p:nvSpPr>
            <p:spPr bwMode="auto">
              <a:xfrm flipH="1">
                <a:off x="326" y="1239"/>
                <a:ext cx="1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2" name="Line 1207"/>
              <p:cNvSpPr>
                <a:spLocks noChangeShapeType="1"/>
              </p:cNvSpPr>
              <p:nvPr/>
            </p:nvSpPr>
            <p:spPr bwMode="auto">
              <a:xfrm flipV="1">
                <a:off x="340" y="338"/>
                <a:ext cx="0" cy="126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3" name="Line 1206"/>
              <p:cNvSpPr>
                <a:spLocks noChangeShapeType="1"/>
              </p:cNvSpPr>
              <p:nvPr/>
            </p:nvSpPr>
            <p:spPr bwMode="auto">
              <a:xfrm flipH="1">
                <a:off x="346" y="1770"/>
                <a:ext cx="18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4" name="Line 1205"/>
              <p:cNvSpPr>
                <a:spLocks noChangeShapeType="1"/>
              </p:cNvSpPr>
              <p:nvPr/>
            </p:nvSpPr>
            <p:spPr bwMode="auto">
              <a:xfrm>
                <a:off x="2035" y="1125"/>
                <a:ext cx="0" cy="64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5" name="Line 1204"/>
              <p:cNvSpPr>
                <a:spLocks noChangeShapeType="1"/>
              </p:cNvSpPr>
              <p:nvPr/>
            </p:nvSpPr>
            <p:spPr bwMode="auto">
              <a:xfrm>
                <a:off x="346" y="338"/>
                <a:ext cx="0" cy="143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6" name="Line 1203"/>
              <p:cNvSpPr>
                <a:spLocks noChangeShapeType="1"/>
              </p:cNvSpPr>
              <p:nvPr/>
            </p:nvSpPr>
            <p:spPr bwMode="auto">
              <a:xfrm flipH="1">
                <a:off x="1179" y="1125"/>
                <a:ext cx="985"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7" name="Line 1202"/>
              <p:cNvSpPr>
                <a:spLocks noChangeShapeType="1"/>
              </p:cNvSpPr>
              <p:nvPr/>
            </p:nvSpPr>
            <p:spPr bwMode="auto">
              <a:xfrm flipV="1">
                <a:off x="2164" y="1125"/>
                <a:ext cx="0" cy="64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8" name="Line 1201"/>
              <p:cNvSpPr>
                <a:spLocks noChangeShapeType="1"/>
              </p:cNvSpPr>
              <p:nvPr/>
            </p:nvSpPr>
            <p:spPr bwMode="auto">
              <a:xfrm>
                <a:off x="1179" y="338"/>
                <a:ext cx="0" cy="78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69" name="Line 1200"/>
              <p:cNvSpPr>
                <a:spLocks noChangeShapeType="1"/>
              </p:cNvSpPr>
              <p:nvPr/>
            </p:nvSpPr>
            <p:spPr bwMode="auto">
              <a:xfrm flipH="1">
                <a:off x="340" y="338"/>
                <a:ext cx="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70" name="Line 1199"/>
              <p:cNvSpPr>
                <a:spLocks noChangeShapeType="1"/>
              </p:cNvSpPr>
              <p:nvPr/>
            </p:nvSpPr>
            <p:spPr bwMode="auto">
              <a:xfrm flipH="1">
                <a:off x="346" y="338"/>
                <a:ext cx="83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71" name="Freeform 1198"/>
              <p:cNvSpPr/>
              <p:nvPr/>
            </p:nvSpPr>
            <p:spPr bwMode="auto">
              <a:xfrm>
                <a:off x="373" y="353"/>
                <a:ext cx="52" cy="53"/>
              </a:xfrm>
              <a:custGeom>
                <a:avLst/>
                <a:gdLst>
                  <a:gd name="T0" fmla="*/ 527 w 527"/>
                  <a:gd name="T1" fmla="*/ 264 h 528"/>
                  <a:gd name="T2" fmla="*/ 450 w 527"/>
                  <a:gd name="T3" fmla="*/ 77 h 528"/>
                  <a:gd name="T4" fmla="*/ 263 w 527"/>
                  <a:gd name="T5" fmla="*/ 0 h 528"/>
                  <a:gd name="T6" fmla="*/ 77 w 527"/>
                  <a:gd name="T7" fmla="*/ 77 h 528"/>
                  <a:gd name="T8" fmla="*/ 0 w 527"/>
                  <a:gd name="T9" fmla="*/ 264 h 528"/>
                  <a:gd name="T10" fmla="*/ 77 w 527"/>
                  <a:gd name="T11" fmla="*/ 451 h 528"/>
                  <a:gd name="T12" fmla="*/ 263 w 527"/>
                  <a:gd name="T13" fmla="*/ 528 h 528"/>
                  <a:gd name="T14" fmla="*/ 450 w 527"/>
                  <a:gd name="T15" fmla="*/ 451 h 528"/>
                  <a:gd name="T16" fmla="*/ 527 w 527"/>
                  <a:gd name="T17" fmla="*/ 264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7" h="528">
                    <a:moveTo>
                      <a:pt x="527" y="264"/>
                    </a:moveTo>
                    <a:lnTo>
                      <a:pt x="450" y="77"/>
                    </a:lnTo>
                    <a:lnTo>
                      <a:pt x="263" y="0"/>
                    </a:lnTo>
                    <a:lnTo>
                      <a:pt x="77" y="77"/>
                    </a:lnTo>
                    <a:lnTo>
                      <a:pt x="0" y="264"/>
                    </a:lnTo>
                    <a:lnTo>
                      <a:pt x="77" y="451"/>
                    </a:lnTo>
                    <a:lnTo>
                      <a:pt x="263" y="528"/>
                    </a:lnTo>
                    <a:lnTo>
                      <a:pt x="450" y="451"/>
                    </a:lnTo>
                    <a:lnTo>
                      <a:pt x="527" y="264"/>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72" name="Line 1197"/>
              <p:cNvSpPr>
                <a:spLocks noChangeShapeType="1"/>
              </p:cNvSpPr>
              <p:nvPr/>
            </p:nvSpPr>
            <p:spPr bwMode="auto">
              <a:xfrm flipH="1">
                <a:off x="1446" y="1063"/>
                <a:ext cx="70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73" name="Line 1196"/>
              <p:cNvSpPr>
                <a:spLocks noChangeShapeType="1"/>
              </p:cNvSpPr>
              <p:nvPr/>
            </p:nvSpPr>
            <p:spPr bwMode="auto">
              <a:xfrm flipH="1">
                <a:off x="1325" y="1078"/>
                <a:ext cx="104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74" name="Line 1195"/>
              <p:cNvSpPr>
                <a:spLocks noChangeShapeType="1"/>
              </p:cNvSpPr>
              <p:nvPr/>
            </p:nvSpPr>
            <p:spPr bwMode="auto">
              <a:xfrm flipV="1">
                <a:off x="2149" y="1063"/>
                <a:ext cx="0" cy="1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75" name="Line 1194"/>
              <p:cNvSpPr>
                <a:spLocks noChangeShapeType="1"/>
              </p:cNvSpPr>
              <p:nvPr/>
            </p:nvSpPr>
            <p:spPr bwMode="auto">
              <a:xfrm flipV="1">
                <a:off x="1446" y="1063"/>
                <a:ext cx="0" cy="1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76" name="Freeform 1193"/>
              <p:cNvSpPr/>
              <p:nvPr/>
            </p:nvSpPr>
            <p:spPr bwMode="auto">
              <a:xfrm>
                <a:off x="1038" y="62"/>
                <a:ext cx="18" cy="18"/>
              </a:xfrm>
              <a:custGeom>
                <a:avLst/>
                <a:gdLst>
                  <a:gd name="T0" fmla="*/ 176 w 176"/>
                  <a:gd name="T1" fmla="*/ 88 h 176"/>
                  <a:gd name="T2" fmla="*/ 150 w 176"/>
                  <a:gd name="T3" fmla="*/ 26 h 176"/>
                  <a:gd name="T4" fmla="*/ 88 w 176"/>
                  <a:gd name="T5" fmla="*/ 0 h 176"/>
                  <a:gd name="T6" fmla="*/ 26 w 176"/>
                  <a:gd name="T7" fmla="*/ 26 h 176"/>
                  <a:gd name="T8" fmla="*/ 0 w 176"/>
                  <a:gd name="T9" fmla="*/ 88 h 176"/>
                  <a:gd name="T10" fmla="*/ 26 w 176"/>
                  <a:gd name="T11" fmla="*/ 151 h 176"/>
                  <a:gd name="T12" fmla="*/ 88 w 176"/>
                  <a:gd name="T13" fmla="*/ 176 h 176"/>
                  <a:gd name="T14" fmla="*/ 150 w 176"/>
                  <a:gd name="T15" fmla="*/ 151 h 176"/>
                  <a:gd name="T16" fmla="*/ 176 w 176"/>
                  <a:gd name="T17"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176">
                    <a:moveTo>
                      <a:pt x="176" y="88"/>
                    </a:moveTo>
                    <a:lnTo>
                      <a:pt x="150" y="26"/>
                    </a:lnTo>
                    <a:lnTo>
                      <a:pt x="88" y="0"/>
                    </a:lnTo>
                    <a:lnTo>
                      <a:pt x="26" y="26"/>
                    </a:lnTo>
                    <a:lnTo>
                      <a:pt x="0" y="88"/>
                    </a:lnTo>
                    <a:lnTo>
                      <a:pt x="26" y="151"/>
                    </a:lnTo>
                    <a:lnTo>
                      <a:pt x="88" y="176"/>
                    </a:lnTo>
                    <a:lnTo>
                      <a:pt x="150" y="151"/>
                    </a:lnTo>
                    <a:lnTo>
                      <a:pt x="176" y="88"/>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77" name="Freeform 1192"/>
              <p:cNvSpPr/>
              <p:nvPr/>
            </p:nvSpPr>
            <p:spPr bwMode="auto">
              <a:xfrm>
                <a:off x="1036" y="61"/>
                <a:ext cx="21" cy="20"/>
              </a:xfrm>
              <a:custGeom>
                <a:avLst/>
                <a:gdLst>
                  <a:gd name="T0" fmla="*/ 205 w 205"/>
                  <a:gd name="T1" fmla="*/ 102 h 205"/>
                  <a:gd name="T2" fmla="*/ 175 w 205"/>
                  <a:gd name="T3" fmla="*/ 30 h 205"/>
                  <a:gd name="T4" fmla="*/ 103 w 205"/>
                  <a:gd name="T5" fmla="*/ 0 h 205"/>
                  <a:gd name="T6" fmla="*/ 30 w 205"/>
                  <a:gd name="T7" fmla="*/ 30 h 205"/>
                  <a:gd name="T8" fmla="*/ 0 w 205"/>
                  <a:gd name="T9" fmla="*/ 102 h 205"/>
                  <a:gd name="T10" fmla="*/ 30 w 205"/>
                  <a:gd name="T11" fmla="*/ 175 h 205"/>
                  <a:gd name="T12" fmla="*/ 103 w 205"/>
                  <a:gd name="T13" fmla="*/ 205 h 205"/>
                  <a:gd name="T14" fmla="*/ 175 w 205"/>
                  <a:gd name="T15" fmla="*/ 175 h 205"/>
                  <a:gd name="T16" fmla="*/ 205 w 205"/>
                  <a:gd name="T17" fmla="*/ 102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05">
                    <a:moveTo>
                      <a:pt x="205" y="102"/>
                    </a:moveTo>
                    <a:lnTo>
                      <a:pt x="175" y="30"/>
                    </a:lnTo>
                    <a:lnTo>
                      <a:pt x="103" y="0"/>
                    </a:lnTo>
                    <a:lnTo>
                      <a:pt x="30" y="30"/>
                    </a:lnTo>
                    <a:lnTo>
                      <a:pt x="0" y="102"/>
                    </a:lnTo>
                    <a:lnTo>
                      <a:pt x="30" y="175"/>
                    </a:lnTo>
                    <a:lnTo>
                      <a:pt x="103" y="205"/>
                    </a:lnTo>
                    <a:lnTo>
                      <a:pt x="175" y="175"/>
                    </a:lnTo>
                    <a:lnTo>
                      <a:pt x="205" y="102"/>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78" name="Freeform 1191"/>
              <p:cNvSpPr/>
              <p:nvPr/>
            </p:nvSpPr>
            <p:spPr bwMode="auto">
              <a:xfrm>
                <a:off x="1020" y="54"/>
                <a:ext cx="53" cy="52"/>
              </a:xfrm>
              <a:custGeom>
                <a:avLst/>
                <a:gdLst>
                  <a:gd name="T0" fmla="*/ 527 w 527"/>
                  <a:gd name="T1" fmla="*/ 265 h 529"/>
                  <a:gd name="T2" fmla="*/ 450 w 527"/>
                  <a:gd name="T3" fmla="*/ 79 h 529"/>
                  <a:gd name="T4" fmla="*/ 264 w 527"/>
                  <a:gd name="T5" fmla="*/ 0 h 529"/>
                  <a:gd name="T6" fmla="*/ 77 w 527"/>
                  <a:gd name="T7" fmla="*/ 79 h 529"/>
                  <a:gd name="T8" fmla="*/ 0 w 527"/>
                  <a:gd name="T9" fmla="*/ 265 h 529"/>
                  <a:gd name="T10" fmla="*/ 77 w 527"/>
                  <a:gd name="T11" fmla="*/ 452 h 529"/>
                  <a:gd name="T12" fmla="*/ 264 w 527"/>
                  <a:gd name="T13" fmla="*/ 529 h 529"/>
                  <a:gd name="T14" fmla="*/ 450 w 527"/>
                  <a:gd name="T15" fmla="*/ 452 h 529"/>
                  <a:gd name="T16" fmla="*/ 527 w 527"/>
                  <a:gd name="T17" fmla="*/ 26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7" h="529">
                    <a:moveTo>
                      <a:pt x="527" y="265"/>
                    </a:moveTo>
                    <a:lnTo>
                      <a:pt x="450" y="79"/>
                    </a:lnTo>
                    <a:lnTo>
                      <a:pt x="264" y="0"/>
                    </a:lnTo>
                    <a:lnTo>
                      <a:pt x="77" y="79"/>
                    </a:lnTo>
                    <a:lnTo>
                      <a:pt x="0" y="265"/>
                    </a:lnTo>
                    <a:lnTo>
                      <a:pt x="77" y="452"/>
                    </a:lnTo>
                    <a:lnTo>
                      <a:pt x="264" y="529"/>
                    </a:lnTo>
                    <a:lnTo>
                      <a:pt x="450" y="452"/>
                    </a:lnTo>
                    <a:lnTo>
                      <a:pt x="527" y="265"/>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79" name="Freeform 1190"/>
              <p:cNvSpPr/>
              <p:nvPr/>
            </p:nvSpPr>
            <p:spPr bwMode="auto">
              <a:xfrm>
                <a:off x="1017" y="51"/>
                <a:ext cx="59" cy="58"/>
              </a:xfrm>
              <a:custGeom>
                <a:avLst/>
                <a:gdLst>
                  <a:gd name="T0" fmla="*/ 586 w 586"/>
                  <a:gd name="T1" fmla="*/ 294 h 587"/>
                  <a:gd name="T2" fmla="*/ 500 w 586"/>
                  <a:gd name="T3" fmla="*/ 87 h 587"/>
                  <a:gd name="T4" fmla="*/ 293 w 586"/>
                  <a:gd name="T5" fmla="*/ 0 h 587"/>
                  <a:gd name="T6" fmla="*/ 86 w 586"/>
                  <a:gd name="T7" fmla="*/ 87 h 587"/>
                  <a:gd name="T8" fmla="*/ 0 w 586"/>
                  <a:gd name="T9" fmla="*/ 294 h 587"/>
                  <a:gd name="T10" fmla="*/ 86 w 586"/>
                  <a:gd name="T11" fmla="*/ 502 h 587"/>
                  <a:gd name="T12" fmla="*/ 293 w 586"/>
                  <a:gd name="T13" fmla="*/ 587 h 587"/>
                  <a:gd name="T14" fmla="*/ 500 w 586"/>
                  <a:gd name="T15" fmla="*/ 502 h 587"/>
                  <a:gd name="T16" fmla="*/ 586 w 586"/>
                  <a:gd name="T17"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6" h="587">
                    <a:moveTo>
                      <a:pt x="586" y="294"/>
                    </a:moveTo>
                    <a:lnTo>
                      <a:pt x="500" y="87"/>
                    </a:lnTo>
                    <a:lnTo>
                      <a:pt x="293" y="0"/>
                    </a:lnTo>
                    <a:lnTo>
                      <a:pt x="86" y="87"/>
                    </a:lnTo>
                    <a:lnTo>
                      <a:pt x="0" y="294"/>
                    </a:lnTo>
                    <a:lnTo>
                      <a:pt x="86" y="502"/>
                    </a:lnTo>
                    <a:lnTo>
                      <a:pt x="293" y="587"/>
                    </a:lnTo>
                    <a:lnTo>
                      <a:pt x="500" y="502"/>
                    </a:lnTo>
                    <a:lnTo>
                      <a:pt x="586" y="294"/>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80" name="Freeform 1189"/>
              <p:cNvSpPr/>
              <p:nvPr/>
            </p:nvSpPr>
            <p:spPr bwMode="auto">
              <a:xfrm>
                <a:off x="1117" y="236"/>
                <a:ext cx="94" cy="94"/>
              </a:xfrm>
              <a:custGeom>
                <a:avLst/>
                <a:gdLst>
                  <a:gd name="T0" fmla="*/ 938 w 938"/>
                  <a:gd name="T1" fmla="*/ 470 h 939"/>
                  <a:gd name="T2" fmla="*/ 801 w 938"/>
                  <a:gd name="T3" fmla="*/ 137 h 939"/>
                  <a:gd name="T4" fmla="*/ 470 w 938"/>
                  <a:gd name="T5" fmla="*/ 0 h 939"/>
                  <a:gd name="T6" fmla="*/ 137 w 938"/>
                  <a:gd name="T7" fmla="*/ 137 h 939"/>
                  <a:gd name="T8" fmla="*/ 0 w 938"/>
                  <a:gd name="T9" fmla="*/ 470 h 939"/>
                  <a:gd name="T10" fmla="*/ 137 w 938"/>
                  <a:gd name="T11" fmla="*/ 802 h 939"/>
                  <a:gd name="T12" fmla="*/ 470 w 938"/>
                  <a:gd name="T13" fmla="*/ 939 h 939"/>
                  <a:gd name="T14" fmla="*/ 801 w 938"/>
                  <a:gd name="T15" fmla="*/ 802 h 939"/>
                  <a:gd name="T16" fmla="*/ 938 w 938"/>
                  <a:gd name="T17" fmla="*/ 470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8" h="939">
                    <a:moveTo>
                      <a:pt x="938" y="470"/>
                    </a:moveTo>
                    <a:lnTo>
                      <a:pt x="801" y="137"/>
                    </a:lnTo>
                    <a:lnTo>
                      <a:pt x="470" y="0"/>
                    </a:lnTo>
                    <a:lnTo>
                      <a:pt x="137" y="137"/>
                    </a:lnTo>
                    <a:lnTo>
                      <a:pt x="0" y="470"/>
                    </a:lnTo>
                    <a:lnTo>
                      <a:pt x="137" y="802"/>
                    </a:lnTo>
                    <a:lnTo>
                      <a:pt x="470" y="939"/>
                    </a:lnTo>
                    <a:lnTo>
                      <a:pt x="801" y="802"/>
                    </a:lnTo>
                    <a:lnTo>
                      <a:pt x="938" y="470"/>
                    </a:lnTo>
                    <a:close/>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81" name="Line 1188"/>
              <p:cNvSpPr>
                <a:spLocks noChangeShapeType="1"/>
              </p:cNvSpPr>
              <p:nvPr/>
            </p:nvSpPr>
            <p:spPr bwMode="auto">
              <a:xfrm flipH="1">
                <a:off x="1416" y="1063"/>
                <a:ext cx="76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2" name="Line 1187"/>
              <p:cNvSpPr>
                <a:spLocks noChangeShapeType="1"/>
              </p:cNvSpPr>
              <p:nvPr/>
            </p:nvSpPr>
            <p:spPr bwMode="auto">
              <a:xfrm flipH="1">
                <a:off x="1372" y="1040"/>
                <a:ext cx="86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3" name="Line 1186"/>
              <p:cNvSpPr>
                <a:spLocks noChangeShapeType="1"/>
              </p:cNvSpPr>
              <p:nvPr/>
            </p:nvSpPr>
            <p:spPr bwMode="auto">
              <a:xfrm flipH="1">
                <a:off x="1325" y="1095"/>
                <a:ext cx="1044"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4" name="Line 1185"/>
              <p:cNvSpPr>
                <a:spLocks noChangeShapeType="1"/>
              </p:cNvSpPr>
              <p:nvPr/>
            </p:nvSpPr>
            <p:spPr bwMode="auto">
              <a:xfrm>
                <a:off x="1490" y="1102"/>
                <a:ext cx="5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5" name="Line 1184"/>
              <p:cNvSpPr>
                <a:spLocks noChangeShapeType="1"/>
              </p:cNvSpPr>
              <p:nvPr/>
            </p:nvSpPr>
            <p:spPr bwMode="auto">
              <a:xfrm>
                <a:off x="1548" y="109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6" name="Line 1183"/>
              <p:cNvSpPr>
                <a:spLocks noChangeShapeType="1"/>
              </p:cNvSpPr>
              <p:nvPr/>
            </p:nvSpPr>
            <p:spPr bwMode="auto">
              <a:xfrm>
                <a:off x="1490" y="109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7" name="Line 1182"/>
              <p:cNvSpPr>
                <a:spLocks noChangeShapeType="1"/>
              </p:cNvSpPr>
              <p:nvPr/>
            </p:nvSpPr>
            <p:spPr bwMode="auto">
              <a:xfrm>
                <a:off x="2105" y="109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8" name="Line 1181"/>
              <p:cNvSpPr>
                <a:spLocks noChangeShapeType="1"/>
              </p:cNvSpPr>
              <p:nvPr/>
            </p:nvSpPr>
            <p:spPr bwMode="auto">
              <a:xfrm>
                <a:off x="2046" y="1095"/>
                <a:ext cx="0" cy="7"/>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89" name="Line 1180"/>
              <p:cNvSpPr>
                <a:spLocks noChangeShapeType="1"/>
              </p:cNvSpPr>
              <p:nvPr/>
            </p:nvSpPr>
            <p:spPr bwMode="auto">
              <a:xfrm>
                <a:off x="2046" y="1102"/>
                <a:ext cx="5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0" name="Line 1179"/>
              <p:cNvSpPr>
                <a:spLocks noChangeShapeType="1"/>
              </p:cNvSpPr>
              <p:nvPr/>
            </p:nvSpPr>
            <p:spPr bwMode="auto">
              <a:xfrm flipV="1">
                <a:off x="1580" y="1095"/>
                <a:ext cx="0" cy="3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1" name="Line 1178"/>
              <p:cNvSpPr>
                <a:spLocks noChangeShapeType="1"/>
              </p:cNvSpPr>
              <p:nvPr/>
            </p:nvSpPr>
            <p:spPr bwMode="auto">
              <a:xfrm flipV="1">
                <a:off x="2014" y="1095"/>
                <a:ext cx="0" cy="3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2" name="Line 1177"/>
              <p:cNvSpPr>
                <a:spLocks noChangeShapeType="1"/>
              </p:cNvSpPr>
              <p:nvPr/>
            </p:nvSpPr>
            <p:spPr bwMode="auto">
              <a:xfrm flipV="1">
                <a:off x="428" y="42"/>
                <a:ext cx="0" cy="29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3" name="Line 1176"/>
              <p:cNvSpPr>
                <a:spLocks noChangeShapeType="1"/>
              </p:cNvSpPr>
              <p:nvPr/>
            </p:nvSpPr>
            <p:spPr bwMode="auto">
              <a:xfrm flipH="1">
                <a:off x="1213" y="22"/>
                <a:ext cx="52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4" name="Line 1175"/>
              <p:cNvSpPr>
                <a:spLocks noChangeShapeType="1"/>
              </p:cNvSpPr>
              <p:nvPr/>
            </p:nvSpPr>
            <p:spPr bwMode="auto">
              <a:xfrm flipH="1">
                <a:off x="1211" y="16"/>
                <a:ext cx="516"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5" name="Line 1174"/>
              <p:cNvSpPr>
                <a:spLocks noChangeShapeType="1"/>
              </p:cNvSpPr>
              <p:nvPr/>
            </p:nvSpPr>
            <p:spPr bwMode="auto">
              <a:xfrm flipV="1">
                <a:off x="464" y="16"/>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6" name="Line 1173"/>
              <p:cNvSpPr>
                <a:spLocks noChangeShapeType="1"/>
              </p:cNvSpPr>
              <p:nvPr/>
            </p:nvSpPr>
            <p:spPr bwMode="auto">
              <a:xfrm flipV="1">
                <a:off x="607" y="10"/>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7" name="Freeform 1172"/>
              <p:cNvSpPr/>
              <p:nvPr/>
            </p:nvSpPr>
            <p:spPr bwMode="auto">
              <a:xfrm>
                <a:off x="604" y="7"/>
                <a:ext cx="3" cy="3"/>
              </a:xfrm>
              <a:custGeom>
                <a:avLst/>
                <a:gdLst>
                  <a:gd name="T0" fmla="*/ 29 w 29"/>
                  <a:gd name="T1" fmla="*/ 29 h 29"/>
                  <a:gd name="T2" fmla="*/ 20 w 29"/>
                  <a:gd name="T3" fmla="*/ 8 h 29"/>
                  <a:gd name="T4" fmla="*/ 0 w 29"/>
                  <a:gd name="T5" fmla="*/ 0 h 29"/>
                </a:gdLst>
                <a:ahLst/>
                <a:cxnLst>
                  <a:cxn ang="0">
                    <a:pos x="T0" y="T1"/>
                  </a:cxn>
                  <a:cxn ang="0">
                    <a:pos x="T2" y="T3"/>
                  </a:cxn>
                  <a:cxn ang="0">
                    <a:pos x="T4" y="T5"/>
                  </a:cxn>
                </a:cxnLst>
                <a:rect l="0" t="0" r="r" b="b"/>
                <a:pathLst>
                  <a:path w="29" h="29">
                    <a:moveTo>
                      <a:pt x="29" y="29"/>
                    </a:moveTo>
                    <a:lnTo>
                      <a:pt x="20" y="8"/>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3998" name="Line 1171"/>
              <p:cNvSpPr>
                <a:spLocks noChangeShapeType="1"/>
              </p:cNvSpPr>
              <p:nvPr/>
            </p:nvSpPr>
            <p:spPr bwMode="auto">
              <a:xfrm flipH="1">
                <a:off x="587" y="7"/>
                <a:ext cx="17"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999" name="Line 1170"/>
              <p:cNvSpPr>
                <a:spLocks noChangeShapeType="1"/>
              </p:cNvSpPr>
              <p:nvPr/>
            </p:nvSpPr>
            <p:spPr bwMode="auto">
              <a:xfrm>
                <a:off x="584" y="10"/>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0" name="Freeform 1169"/>
              <p:cNvSpPr/>
              <p:nvPr/>
            </p:nvSpPr>
            <p:spPr bwMode="auto">
              <a:xfrm>
                <a:off x="584" y="7"/>
                <a:ext cx="3" cy="3"/>
              </a:xfrm>
              <a:custGeom>
                <a:avLst/>
                <a:gdLst>
                  <a:gd name="T0" fmla="*/ 29 w 29"/>
                  <a:gd name="T1" fmla="*/ 0 h 29"/>
                  <a:gd name="T2" fmla="*/ 8 w 29"/>
                  <a:gd name="T3" fmla="*/ 8 h 29"/>
                  <a:gd name="T4" fmla="*/ 0 w 29"/>
                  <a:gd name="T5" fmla="*/ 29 h 29"/>
                </a:gdLst>
                <a:ahLst/>
                <a:cxnLst>
                  <a:cxn ang="0">
                    <a:pos x="T0" y="T1"/>
                  </a:cxn>
                  <a:cxn ang="0">
                    <a:pos x="T2" y="T3"/>
                  </a:cxn>
                  <a:cxn ang="0">
                    <a:pos x="T4" y="T5"/>
                  </a:cxn>
                </a:cxnLst>
                <a:rect l="0" t="0" r="r" b="b"/>
                <a:pathLst>
                  <a:path w="29" h="29">
                    <a:moveTo>
                      <a:pt x="29" y="0"/>
                    </a:moveTo>
                    <a:lnTo>
                      <a:pt x="8" y="8"/>
                    </a:lnTo>
                    <a:lnTo>
                      <a:pt x="0" y="29"/>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01" name="Line 1168"/>
              <p:cNvSpPr>
                <a:spLocks noChangeShapeType="1"/>
              </p:cNvSpPr>
              <p:nvPr/>
            </p:nvSpPr>
            <p:spPr bwMode="auto">
              <a:xfrm flipH="1">
                <a:off x="590" y="7"/>
                <a:ext cx="11"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2" name="Freeform 1167"/>
              <p:cNvSpPr/>
              <p:nvPr/>
            </p:nvSpPr>
            <p:spPr bwMode="auto">
              <a:xfrm>
                <a:off x="428" y="22"/>
                <a:ext cx="21" cy="20"/>
              </a:xfrm>
              <a:custGeom>
                <a:avLst/>
                <a:gdLst>
                  <a:gd name="T0" fmla="*/ 205 w 205"/>
                  <a:gd name="T1" fmla="*/ 0 h 205"/>
                  <a:gd name="T2" fmla="*/ 60 w 205"/>
                  <a:gd name="T3" fmla="*/ 60 h 205"/>
                  <a:gd name="T4" fmla="*/ 0 w 205"/>
                  <a:gd name="T5" fmla="*/ 205 h 205"/>
                </a:gdLst>
                <a:ahLst/>
                <a:cxnLst>
                  <a:cxn ang="0">
                    <a:pos x="T0" y="T1"/>
                  </a:cxn>
                  <a:cxn ang="0">
                    <a:pos x="T2" y="T3"/>
                  </a:cxn>
                  <a:cxn ang="0">
                    <a:pos x="T4" y="T5"/>
                  </a:cxn>
                </a:cxnLst>
                <a:rect l="0" t="0" r="r" b="b"/>
                <a:pathLst>
                  <a:path w="205" h="205">
                    <a:moveTo>
                      <a:pt x="205" y="0"/>
                    </a:moveTo>
                    <a:lnTo>
                      <a:pt x="60" y="60"/>
                    </a:lnTo>
                    <a:lnTo>
                      <a:pt x="0" y="205"/>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03" name="Line 1166"/>
              <p:cNvSpPr>
                <a:spLocks noChangeShapeType="1"/>
              </p:cNvSpPr>
              <p:nvPr/>
            </p:nvSpPr>
            <p:spPr bwMode="auto">
              <a:xfrm flipV="1">
                <a:off x="1762" y="42"/>
                <a:ext cx="0" cy="22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4" name="Line 1165"/>
              <p:cNvSpPr>
                <a:spLocks noChangeShapeType="1"/>
              </p:cNvSpPr>
              <p:nvPr/>
            </p:nvSpPr>
            <p:spPr bwMode="auto">
              <a:xfrm flipV="1">
                <a:off x="1651" y="22"/>
                <a:ext cx="0" cy="24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5" name="Line 1164"/>
              <p:cNvSpPr>
                <a:spLocks noChangeShapeType="1"/>
              </p:cNvSpPr>
              <p:nvPr/>
            </p:nvSpPr>
            <p:spPr bwMode="auto">
              <a:xfrm>
                <a:off x="1762" y="42"/>
                <a:ext cx="9"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6" name="Line 1163"/>
              <p:cNvSpPr>
                <a:spLocks noChangeShapeType="1"/>
              </p:cNvSpPr>
              <p:nvPr/>
            </p:nvSpPr>
            <p:spPr bwMode="auto">
              <a:xfrm>
                <a:off x="1771" y="42"/>
                <a:ext cx="20" cy="2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7" name="Line 1162"/>
              <p:cNvSpPr>
                <a:spLocks noChangeShapeType="1"/>
              </p:cNvSpPr>
              <p:nvPr/>
            </p:nvSpPr>
            <p:spPr bwMode="auto">
              <a:xfrm flipV="1">
                <a:off x="1791" y="66"/>
                <a:ext cx="0" cy="205"/>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8" name="Line 1161"/>
              <p:cNvSpPr>
                <a:spLocks noChangeShapeType="1"/>
              </p:cNvSpPr>
              <p:nvPr/>
            </p:nvSpPr>
            <p:spPr bwMode="auto">
              <a:xfrm>
                <a:off x="1762" y="42"/>
                <a:ext cx="0" cy="22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09" name="Line 1160"/>
              <p:cNvSpPr>
                <a:spLocks noChangeShapeType="1"/>
              </p:cNvSpPr>
              <p:nvPr/>
            </p:nvSpPr>
            <p:spPr bwMode="auto">
              <a:xfrm>
                <a:off x="1803" y="76"/>
                <a:ext cx="0" cy="5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0" name="Line 1159"/>
              <p:cNvSpPr>
                <a:spLocks noChangeShapeType="1"/>
              </p:cNvSpPr>
              <p:nvPr/>
            </p:nvSpPr>
            <p:spPr bwMode="auto">
              <a:xfrm flipH="1">
                <a:off x="1803" y="123"/>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1" name="Line 1158"/>
              <p:cNvSpPr>
                <a:spLocks noChangeShapeType="1"/>
              </p:cNvSpPr>
              <p:nvPr/>
            </p:nvSpPr>
            <p:spPr bwMode="auto">
              <a:xfrm>
                <a:off x="1803" y="76"/>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2" name="Line 1157"/>
              <p:cNvSpPr>
                <a:spLocks noChangeShapeType="1"/>
              </p:cNvSpPr>
              <p:nvPr/>
            </p:nvSpPr>
            <p:spPr bwMode="auto">
              <a:xfrm flipH="1">
                <a:off x="1791" y="101"/>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3" name="Line 1156"/>
              <p:cNvSpPr>
                <a:spLocks noChangeShapeType="1"/>
              </p:cNvSpPr>
              <p:nvPr/>
            </p:nvSpPr>
            <p:spPr bwMode="auto">
              <a:xfrm flipH="1">
                <a:off x="1791" y="126"/>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4" name="Line 1155"/>
              <p:cNvSpPr>
                <a:spLocks noChangeShapeType="1"/>
              </p:cNvSpPr>
              <p:nvPr/>
            </p:nvSpPr>
            <p:spPr bwMode="auto">
              <a:xfrm>
                <a:off x="1806" y="79"/>
                <a:ext cx="0" cy="44"/>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5" name="Line 1154"/>
              <p:cNvSpPr>
                <a:spLocks noChangeShapeType="1"/>
              </p:cNvSpPr>
              <p:nvPr/>
            </p:nvSpPr>
            <p:spPr bwMode="auto">
              <a:xfrm>
                <a:off x="1791" y="76"/>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6" name="Line 1153"/>
              <p:cNvSpPr>
                <a:spLocks noChangeShapeType="1"/>
              </p:cNvSpPr>
              <p:nvPr/>
            </p:nvSpPr>
            <p:spPr bwMode="auto">
              <a:xfrm flipV="1">
                <a:off x="1727" y="16"/>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7" name="Line 1152"/>
              <p:cNvSpPr>
                <a:spLocks noChangeShapeType="1"/>
              </p:cNvSpPr>
              <p:nvPr/>
            </p:nvSpPr>
            <p:spPr bwMode="auto">
              <a:xfrm flipV="1">
                <a:off x="1642" y="16"/>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8" name="Line 1151"/>
              <p:cNvSpPr>
                <a:spLocks noChangeShapeType="1"/>
              </p:cNvSpPr>
              <p:nvPr/>
            </p:nvSpPr>
            <p:spPr bwMode="auto">
              <a:xfrm flipH="1">
                <a:off x="1545" y="7"/>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19" name="Freeform 1150"/>
              <p:cNvSpPr/>
              <p:nvPr/>
            </p:nvSpPr>
            <p:spPr bwMode="auto">
              <a:xfrm>
                <a:off x="1539" y="7"/>
                <a:ext cx="3" cy="3"/>
              </a:xfrm>
              <a:custGeom>
                <a:avLst/>
                <a:gdLst>
                  <a:gd name="T0" fmla="*/ 29 w 29"/>
                  <a:gd name="T1" fmla="*/ 0 h 29"/>
                  <a:gd name="T2" fmla="*/ 9 w 29"/>
                  <a:gd name="T3" fmla="*/ 8 h 29"/>
                  <a:gd name="T4" fmla="*/ 0 w 29"/>
                  <a:gd name="T5" fmla="*/ 29 h 29"/>
                </a:gdLst>
                <a:ahLst/>
                <a:cxnLst>
                  <a:cxn ang="0">
                    <a:pos x="T0" y="T1"/>
                  </a:cxn>
                  <a:cxn ang="0">
                    <a:pos x="T2" y="T3"/>
                  </a:cxn>
                  <a:cxn ang="0">
                    <a:pos x="T4" y="T5"/>
                  </a:cxn>
                </a:cxnLst>
                <a:rect l="0" t="0" r="r" b="b"/>
                <a:pathLst>
                  <a:path w="29" h="29">
                    <a:moveTo>
                      <a:pt x="29" y="0"/>
                    </a:moveTo>
                    <a:lnTo>
                      <a:pt x="9" y="8"/>
                    </a:lnTo>
                    <a:lnTo>
                      <a:pt x="0" y="29"/>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20" name="Line 1149"/>
              <p:cNvSpPr>
                <a:spLocks noChangeShapeType="1"/>
              </p:cNvSpPr>
              <p:nvPr/>
            </p:nvSpPr>
            <p:spPr bwMode="auto">
              <a:xfrm>
                <a:off x="1539" y="10"/>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21" name="Line 1148"/>
              <p:cNvSpPr>
                <a:spLocks noChangeShapeType="1"/>
              </p:cNvSpPr>
              <p:nvPr/>
            </p:nvSpPr>
            <p:spPr bwMode="auto">
              <a:xfrm flipH="1">
                <a:off x="1542" y="7"/>
                <a:ext cx="18"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22" name="Freeform 1147"/>
              <p:cNvSpPr/>
              <p:nvPr/>
            </p:nvSpPr>
            <p:spPr bwMode="auto">
              <a:xfrm>
                <a:off x="1560" y="7"/>
                <a:ext cx="3" cy="3"/>
              </a:xfrm>
              <a:custGeom>
                <a:avLst/>
                <a:gdLst>
                  <a:gd name="T0" fmla="*/ 29 w 29"/>
                  <a:gd name="T1" fmla="*/ 29 h 29"/>
                  <a:gd name="T2" fmla="*/ 21 w 29"/>
                  <a:gd name="T3" fmla="*/ 8 h 29"/>
                  <a:gd name="T4" fmla="*/ 0 w 29"/>
                  <a:gd name="T5" fmla="*/ 0 h 29"/>
                </a:gdLst>
                <a:ahLst/>
                <a:cxnLst>
                  <a:cxn ang="0">
                    <a:pos x="T0" y="T1"/>
                  </a:cxn>
                  <a:cxn ang="0">
                    <a:pos x="T2" y="T3"/>
                  </a:cxn>
                  <a:cxn ang="0">
                    <a:pos x="T4" y="T5"/>
                  </a:cxn>
                </a:cxnLst>
                <a:rect l="0" t="0" r="r" b="b"/>
                <a:pathLst>
                  <a:path w="29" h="29">
                    <a:moveTo>
                      <a:pt x="29" y="29"/>
                    </a:moveTo>
                    <a:lnTo>
                      <a:pt x="21" y="8"/>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23" name="Line 1146"/>
              <p:cNvSpPr>
                <a:spLocks noChangeShapeType="1"/>
              </p:cNvSpPr>
              <p:nvPr/>
            </p:nvSpPr>
            <p:spPr bwMode="auto">
              <a:xfrm flipV="1">
                <a:off x="1563" y="10"/>
                <a:ext cx="0" cy="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24" name="Freeform 1145"/>
              <p:cNvSpPr/>
              <p:nvPr/>
            </p:nvSpPr>
            <p:spPr bwMode="auto">
              <a:xfrm>
                <a:off x="1742" y="22"/>
                <a:ext cx="20" cy="20"/>
              </a:xfrm>
              <a:custGeom>
                <a:avLst/>
                <a:gdLst>
                  <a:gd name="T0" fmla="*/ 205 w 205"/>
                  <a:gd name="T1" fmla="*/ 205 h 205"/>
                  <a:gd name="T2" fmla="*/ 145 w 205"/>
                  <a:gd name="T3" fmla="*/ 60 h 205"/>
                  <a:gd name="T4" fmla="*/ 0 w 205"/>
                  <a:gd name="T5" fmla="*/ 0 h 205"/>
                </a:gdLst>
                <a:ahLst/>
                <a:cxnLst>
                  <a:cxn ang="0">
                    <a:pos x="T0" y="T1"/>
                  </a:cxn>
                  <a:cxn ang="0">
                    <a:pos x="T2" y="T3"/>
                  </a:cxn>
                  <a:cxn ang="0">
                    <a:pos x="T4" y="T5"/>
                  </a:cxn>
                </a:cxnLst>
                <a:rect l="0" t="0" r="r" b="b"/>
                <a:pathLst>
                  <a:path w="205" h="205">
                    <a:moveTo>
                      <a:pt x="205" y="205"/>
                    </a:moveTo>
                    <a:lnTo>
                      <a:pt x="145" y="60"/>
                    </a:lnTo>
                    <a:lnTo>
                      <a:pt x="0" y="0"/>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25" name="Line 1144"/>
              <p:cNvSpPr>
                <a:spLocks noChangeShapeType="1"/>
              </p:cNvSpPr>
              <p:nvPr/>
            </p:nvSpPr>
            <p:spPr bwMode="auto">
              <a:xfrm>
                <a:off x="1179" y="379"/>
                <a:ext cx="13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26" name="Line 1143"/>
              <p:cNvSpPr>
                <a:spLocks noChangeShapeType="1"/>
              </p:cNvSpPr>
              <p:nvPr/>
            </p:nvSpPr>
            <p:spPr bwMode="auto">
              <a:xfrm>
                <a:off x="1791" y="252"/>
                <a:ext cx="12"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27" name="Line 1142"/>
              <p:cNvSpPr>
                <a:spLocks noChangeShapeType="1"/>
              </p:cNvSpPr>
              <p:nvPr/>
            </p:nvSpPr>
            <p:spPr bwMode="auto">
              <a:xfrm>
                <a:off x="1806" y="255"/>
                <a:ext cx="0" cy="16"/>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28" name="Line 1141"/>
              <p:cNvSpPr>
                <a:spLocks noChangeShapeType="1"/>
              </p:cNvSpPr>
              <p:nvPr/>
            </p:nvSpPr>
            <p:spPr bwMode="auto">
              <a:xfrm>
                <a:off x="1803" y="252"/>
                <a:ext cx="3" cy="3"/>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29" name="Line 1140"/>
              <p:cNvSpPr>
                <a:spLocks noChangeShapeType="1"/>
              </p:cNvSpPr>
              <p:nvPr/>
            </p:nvSpPr>
            <p:spPr bwMode="auto">
              <a:xfrm>
                <a:off x="1803" y="252"/>
                <a:ext cx="0" cy="19"/>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30" name="Line 1139"/>
              <p:cNvSpPr>
                <a:spLocks noChangeShapeType="1"/>
              </p:cNvSpPr>
              <p:nvPr/>
            </p:nvSpPr>
            <p:spPr bwMode="auto">
              <a:xfrm flipH="1">
                <a:off x="326" y="1627"/>
                <a:ext cx="6" cy="11"/>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31" name="Line 1138"/>
              <p:cNvSpPr>
                <a:spLocks noChangeShapeType="1"/>
              </p:cNvSpPr>
              <p:nvPr/>
            </p:nvSpPr>
            <p:spPr bwMode="auto">
              <a:xfrm flipH="1">
                <a:off x="337" y="1025"/>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32" name="Freeform 1137"/>
              <p:cNvSpPr/>
              <p:nvPr/>
            </p:nvSpPr>
            <p:spPr bwMode="auto">
              <a:xfrm>
                <a:off x="332" y="1025"/>
                <a:ext cx="5" cy="6"/>
              </a:xfrm>
              <a:custGeom>
                <a:avLst/>
                <a:gdLst>
                  <a:gd name="T0" fmla="*/ 59 w 59"/>
                  <a:gd name="T1" fmla="*/ 0 h 59"/>
                  <a:gd name="T2" fmla="*/ 17 w 59"/>
                  <a:gd name="T3" fmla="*/ 18 h 59"/>
                  <a:gd name="T4" fmla="*/ 0 w 59"/>
                  <a:gd name="T5" fmla="*/ 59 h 59"/>
                </a:gdLst>
                <a:ahLst/>
                <a:cxnLst>
                  <a:cxn ang="0">
                    <a:pos x="T0" y="T1"/>
                  </a:cxn>
                  <a:cxn ang="0">
                    <a:pos x="T2" y="T3"/>
                  </a:cxn>
                  <a:cxn ang="0">
                    <a:pos x="T4" y="T5"/>
                  </a:cxn>
                </a:cxnLst>
                <a:rect l="0" t="0" r="r" b="b"/>
                <a:pathLst>
                  <a:path w="59" h="59">
                    <a:moveTo>
                      <a:pt x="59" y="0"/>
                    </a:moveTo>
                    <a:lnTo>
                      <a:pt x="17" y="18"/>
                    </a:lnTo>
                    <a:lnTo>
                      <a:pt x="0" y="59"/>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33" name="Line 1136"/>
              <p:cNvSpPr>
                <a:spLocks noChangeShapeType="1"/>
              </p:cNvSpPr>
              <p:nvPr/>
            </p:nvSpPr>
            <p:spPr bwMode="auto">
              <a:xfrm>
                <a:off x="332" y="1031"/>
                <a:ext cx="0" cy="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34" name="Line 1135"/>
              <p:cNvSpPr>
                <a:spLocks noChangeShapeType="1"/>
              </p:cNvSpPr>
              <p:nvPr/>
            </p:nvSpPr>
            <p:spPr bwMode="auto">
              <a:xfrm>
                <a:off x="337" y="1048"/>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35" name="Freeform 1134"/>
              <p:cNvSpPr/>
              <p:nvPr/>
            </p:nvSpPr>
            <p:spPr bwMode="auto">
              <a:xfrm>
                <a:off x="332" y="1043"/>
                <a:ext cx="5" cy="5"/>
              </a:xfrm>
              <a:custGeom>
                <a:avLst/>
                <a:gdLst>
                  <a:gd name="T0" fmla="*/ 0 w 59"/>
                  <a:gd name="T1" fmla="*/ 0 h 59"/>
                  <a:gd name="T2" fmla="*/ 17 w 59"/>
                  <a:gd name="T3" fmla="*/ 42 h 59"/>
                  <a:gd name="T4" fmla="*/ 59 w 59"/>
                  <a:gd name="T5" fmla="*/ 59 h 59"/>
                </a:gdLst>
                <a:ahLst/>
                <a:cxnLst>
                  <a:cxn ang="0">
                    <a:pos x="T0" y="T1"/>
                  </a:cxn>
                  <a:cxn ang="0">
                    <a:pos x="T2" y="T3"/>
                  </a:cxn>
                  <a:cxn ang="0">
                    <a:pos x="T4" y="T5"/>
                  </a:cxn>
                </a:cxnLst>
                <a:rect l="0" t="0" r="r" b="b"/>
                <a:pathLst>
                  <a:path w="59" h="59">
                    <a:moveTo>
                      <a:pt x="0" y="0"/>
                    </a:moveTo>
                    <a:lnTo>
                      <a:pt x="17" y="42"/>
                    </a:lnTo>
                    <a:lnTo>
                      <a:pt x="59" y="59"/>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36" name="Freeform 1133"/>
              <p:cNvSpPr/>
              <p:nvPr/>
            </p:nvSpPr>
            <p:spPr bwMode="auto">
              <a:xfrm>
                <a:off x="332" y="456"/>
                <a:ext cx="5" cy="6"/>
              </a:xfrm>
              <a:custGeom>
                <a:avLst/>
                <a:gdLst>
                  <a:gd name="T0" fmla="*/ 0 w 59"/>
                  <a:gd name="T1" fmla="*/ 0 h 58"/>
                  <a:gd name="T2" fmla="*/ 17 w 59"/>
                  <a:gd name="T3" fmla="*/ 41 h 58"/>
                  <a:gd name="T4" fmla="*/ 59 w 59"/>
                  <a:gd name="T5" fmla="*/ 58 h 58"/>
                </a:gdLst>
                <a:ahLst/>
                <a:cxnLst>
                  <a:cxn ang="0">
                    <a:pos x="T0" y="T1"/>
                  </a:cxn>
                  <a:cxn ang="0">
                    <a:pos x="T2" y="T3"/>
                  </a:cxn>
                  <a:cxn ang="0">
                    <a:pos x="T4" y="T5"/>
                  </a:cxn>
                </a:cxnLst>
                <a:rect l="0" t="0" r="r" b="b"/>
                <a:pathLst>
                  <a:path w="59" h="58">
                    <a:moveTo>
                      <a:pt x="0" y="0"/>
                    </a:moveTo>
                    <a:lnTo>
                      <a:pt x="17" y="41"/>
                    </a:lnTo>
                    <a:lnTo>
                      <a:pt x="59" y="58"/>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37" name="Line 1132"/>
              <p:cNvSpPr>
                <a:spLocks noChangeShapeType="1"/>
              </p:cNvSpPr>
              <p:nvPr/>
            </p:nvSpPr>
            <p:spPr bwMode="auto">
              <a:xfrm>
                <a:off x="337" y="462"/>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38" name="Line 1131"/>
              <p:cNvSpPr>
                <a:spLocks noChangeShapeType="1"/>
              </p:cNvSpPr>
              <p:nvPr/>
            </p:nvSpPr>
            <p:spPr bwMode="auto">
              <a:xfrm>
                <a:off x="332" y="444"/>
                <a:ext cx="0" cy="12"/>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39" name="Freeform 1130"/>
              <p:cNvSpPr/>
              <p:nvPr/>
            </p:nvSpPr>
            <p:spPr bwMode="auto">
              <a:xfrm>
                <a:off x="332" y="438"/>
                <a:ext cx="5" cy="6"/>
              </a:xfrm>
              <a:custGeom>
                <a:avLst/>
                <a:gdLst>
                  <a:gd name="T0" fmla="*/ 59 w 59"/>
                  <a:gd name="T1" fmla="*/ 0 h 58"/>
                  <a:gd name="T2" fmla="*/ 17 w 59"/>
                  <a:gd name="T3" fmla="*/ 17 h 58"/>
                  <a:gd name="T4" fmla="*/ 0 w 59"/>
                  <a:gd name="T5" fmla="*/ 58 h 58"/>
                </a:gdLst>
                <a:ahLst/>
                <a:cxnLst>
                  <a:cxn ang="0">
                    <a:pos x="T0" y="T1"/>
                  </a:cxn>
                  <a:cxn ang="0">
                    <a:pos x="T2" y="T3"/>
                  </a:cxn>
                  <a:cxn ang="0">
                    <a:pos x="T4" y="T5"/>
                  </a:cxn>
                </a:cxnLst>
                <a:rect l="0" t="0" r="r" b="b"/>
                <a:pathLst>
                  <a:path w="59" h="58">
                    <a:moveTo>
                      <a:pt x="59" y="0"/>
                    </a:moveTo>
                    <a:lnTo>
                      <a:pt x="17" y="17"/>
                    </a:lnTo>
                    <a:lnTo>
                      <a:pt x="0" y="58"/>
                    </a:lnTo>
                  </a:path>
                </a:pathLst>
              </a:custGeom>
              <a:noFill/>
              <a:ln w="0">
                <a:solidFill>
                  <a:srgbClr val="0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040" name="Line 1129"/>
              <p:cNvSpPr>
                <a:spLocks noChangeShapeType="1"/>
              </p:cNvSpPr>
              <p:nvPr/>
            </p:nvSpPr>
            <p:spPr bwMode="auto">
              <a:xfrm flipH="1">
                <a:off x="337" y="438"/>
                <a:ext cx="3" cy="0"/>
              </a:xfrm>
              <a:prstGeom prst="line">
                <a:avLst/>
              </a:prstGeom>
              <a:noFill/>
              <a:ln w="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1" name="Line 1128"/>
              <p:cNvSpPr>
                <a:spLocks noChangeShapeType="1"/>
              </p:cNvSpPr>
              <p:nvPr/>
            </p:nvSpPr>
            <p:spPr bwMode="auto">
              <a:xfrm flipH="1" flipV="1">
                <a:off x="373" y="386"/>
                <a:ext cx="19" cy="1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2" name="Line 1127"/>
              <p:cNvSpPr>
                <a:spLocks noChangeShapeType="1"/>
              </p:cNvSpPr>
              <p:nvPr/>
            </p:nvSpPr>
            <p:spPr bwMode="auto">
              <a:xfrm flipH="1" flipV="1">
                <a:off x="373" y="379"/>
                <a:ext cx="27" cy="2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3" name="Line 1126"/>
              <p:cNvSpPr>
                <a:spLocks noChangeShapeType="1"/>
              </p:cNvSpPr>
              <p:nvPr/>
            </p:nvSpPr>
            <p:spPr bwMode="auto">
              <a:xfrm flipH="1" flipV="1">
                <a:off x="373" y="373"/>
                <a:ext cx="33" cy="3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4" name="Line 1125"/>
              <p:cNvSpPr>
                <a:spLocks noChangeShapeType="1"/>
              </p:cNvSpPr>
              <p:nvPr/>
            </p:nvSpPr>
            <p:spPr bwMode="auto">
              <a:xfrm flipH="1" flipV="1">
                <a:off x="375" y="368"/>
                <a:ext cx="35" cy="3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5" name="Line 1124"/>
              <p:cNvSpPr>
                <a:spLocks noChangeShapeType="1"/>
              </p:cNvSpPr>
              <p:nvPr/>
            </p:nvSpPr>
            <p:spPr bwMode="auto">
              <a:xfrm flipH="1" flipV="1">
                <a:off x="378" y="364"/>
                <a:ext cx="37" cy="3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6" name="Line 1123"/>
              <p:cNvSpPr>
                <a:spLocks noChangeShapeType="1"/>
              </p:cNvSpPr>
              <p:nvPr/>
            </p:nvSpPr>
            <p:spPr bwMode="auto">
              <a:xfrm flipH="1" flipV="1">
                <a:off x="381" y="360"/>
                <a:ext cx="37" cy="38"/>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7" name="Line 1122"/>
              <p:cNvSpPr>
                <a:spLocks noChangeShapeType="1"/>
              </p:cNvSpPr>
              <p:nvPr/>
            </p:nvSpPr>
            <p:spPr bwMode="auto">
              <a:xfrm flipH="1" flipV="1">
                <a:off x="384" y="358"/>
                <a:ext cx="37" cy="3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048" name="Line 1121"/>
              <p:cNvSpPr>
                <a:spLocks noChangeShapeType="1"/>
              </p:cNvSpPr>
              <p:nvPr/>
            </p:nvSpPr>
            <p:spPr bwMode="auto">
              <a:xfrm flipH="1" flipV="1">
                <a:off x="389" y="355"/>
                <a:ext cx="34" cy="35"/>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sp>
          <p:nvSpPr>
            <p:cNvPr id="3834" name="Line 1119"/>
            <p:cNvSpPr>
              <a:spLocks noChangeShapeType="1"/>
            </p:cNvSpPr>
            <p:nvPr/>
          </p:nvSpPr>
          <p:spPr bwMode="auto">
            <a:xfrm flipH="1" flipV="1">
              <a:off x="394" y="354"/>
              <a:ext cx="31" cy="31"/>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35" name="Line 1118"/>
            <p:cNvSpPr>
              <a:spLocks noChangeShapeType="1"/>
            </p:cNvSpPr>
            <p:nvPr/>
          </p:nvSpPr>
          <p:spPr bwMode="auto">
            <a:xfrm flipH="1" flipV="1">
              <a:off x="400" y="353"/>
              <a:ext cx="25" cy="2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36" name="Line 1117"/>
            <p:cNvSpPr>
              <a:spLocks noChangeShapeType="1"/>
            </p:cNvSpPr>
            <p:nvPr/>
          </p:nvSpPr>
          <p:spPr bwMode="auto">
            <a:xfrm flipH="1" flipV="1">
              <a:off x="408" y="355"/>
              <a:ext cx="16" cy="1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37" name="Line 1116"/>
            <p:cNvSpPr>
              <a:spLocks noChangeShapeType="1"/>
            </p:cNvSpPr>
            <p:nvPr/>
          </p:nvSpPr>
          <p:spPr bwMode="auto">
            <a:xfrm flipV="1">
              <a:off x="378" y="359"/>
              <a:ext cx="5" cy="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38" name="Line 1115"/>
            <p:cNvSpPr>
              <a:spLocks noChangeShapeType="1"/>
            </p:cNvSpPr>
            <p:nvPr/>
          </p:nvSpPr>
          <p:spPr bwMode="auto">
            <a:xfrm flipV="1">
              <a:off x="373" y="353"/>
              <a:ext cx="22" cy="2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39" name="Line 1114"/>
            <p:cNvSpPr>
              <a:spLocks noChangeShapeType="1"/>
            </p:cNvSpPr>
            <p:nvPr/>
          </p:nvSpPr>
          <p:spPr bwMode="auto">
            <a:xfrm flipV="1">
              <a:off x="373" y="353"/>
              <a:ext cx="28" cy="29"/>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0" name="Line 1113"/>
            <p:cNvSpPr>
              <a:spLocks noChangeShapeType="1"/>
            </p:cNvSpPr>
            <p:nvPr/>
          </p:nvSpPr>
          <p:spPr bwMode="auto">
            <a:xfrm flipV="1">
              <a:off x="374" y="354"/>
              <a:ext cx="33" cy="33"/>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1" name="Line 1112"/>
            <p:cNvSpPr>
              <a:spLocks noChangeShapeType="1"/>
            </p:cNvSpPr>
            <p:nvPr/>
          </p:nvSpPr>
          <p:spPr bwMode="auto">
            <a:xfrm flipV="1">
              <a:off x="376" y="356"/>
              <a:ext cx="36" cy="3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2" name="Line 1111"/>
            <p:cNvSpPr>
              <a:spLocks noChangeShapeType="1"/>
            </p:cNvSpPr>
            <p:nvPr/>
          </p:nvSpPr>
          <p:spPr bwMode="auto">
            <a:xfrm flipV="1">
              <a:off x="378" y="359"/>
              <a:ext cx="38" cy="3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3" name="Line 1110"/>
            <p:cNvSpPr>
              <a:spLocks noChangeShapeType="1"/>
            </p:cNvSpPr>
            <p:nvPr/>
          </p:nvSpPr>
          <p:spPr bwMode="auto">
            <a:xfrm flipV="1">
              <a:off x="382" y="362"/>
              <a:ext cx="37" cy="37"/>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4" name="Line 1109"/>
            <p:cNvSpPr>
              <a:spLocks noChangeShapeType="1"/>
            </p:cNvSpPr>
            <p:nvPr/>
          </p:nvSpPr>
          <p:spPr bwMode="auto">
            <a:xfrm flipV="1">
              <a:off x="385" y="366"/>
              <a:ext cx="37" cy="36"/>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5" name="Line 1108"/>
            <p:cNvSpPr>
              <a:spLocks noChangeShapeType="1"/>
            </p:cNvSpPr>
            <p:nvPr/>
          </p:nvSpPr>
          <p:spPr bwMode="auto">
            <a:xfrm flipV="1">
              <a:off x="390" y="370"/>
              <a:ext cx="34" cy="3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6" name="Line 1107"/>
            <p:cNvSpPr>
              <a:spLocks noChangeShapeType="1"/>
            </p:cNvSpPr>
            <p:nvPr/>
          </p:nvSpPr>
          <p:spPr bwMode="auto">
            <a:xfrm flipV="1">
              <a:off x="395" y="376"/>
              <a:ext cx="30" cy="30"/>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7" name="Line 1106"/>
            <p:cNvSpPr>
              <a:spLocks noChangeShapeType="1"/>
            </p:cNvSpPr>
            <p:nvPr/>
          </p:nvSpPr>
          <p:spPr bwMode="auto">
            <a:xfrm flipV="1">
              <a:off x="402" y="382"/>
              <a:ext cx="23" cy="24"/>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848" name="Line 1105"/>
            <p:cNvSpPr>
              <a:spLocks noChangeShapeType="1"/>
            </p:cNvSpPr>
            <p:nvPr/>
          </p:nvSpPr>
          <p:spPr bwMode="auto">
            <a:xfrm flipV="1">
              <a:off x="411" y="391"/>
              <a:ext cx="12" cy="12"/>
            </a:xfrm>
            <a:prstGeom prst="line">
              <a:avLst/>
            </a:prstGeom>
            <a:noFill/>
            <a:ln w="0">
              <a:solidFill>
                <a:srgbClr val="00FF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sp>
        <p:nvSpPr>
          <p:cNvPr id="4849" name="文本框 4848"/>
          <p:cNvSpPr txBox="1"/>
          <p:nvPr/>
        </p:nvSpPr>
        <p:spPr>
          <a:xfrm>
            <a:off x="5391196" y="1571942"/>
            <a:ext cx="757816" cy="246221"/>
          </a:xfrm>
          <a:prstGeom prst="rect">
            <a:avLst/>
          </a:prstGeom>
          <a:noFill/>
        </p:spPr>
        <p:txBody>
          <a:bodyPr wrap="square" rtlCol="0">
            <a:spAutoFit/>
          </a:bodyPr>
          <a:lstStyle/>
          <a:p>
            <a:r>
              <a:rPr lang="en-US" altLang="zh-CN" sz="1000" dirty="0">
                <a:latin typeface="+mj-lt"/>
              </a:rPr>
              <a:t>Pict.4</a:t>
            </a:r>
            <a:endParaRPr lang="zh-CN" altLang="en-US" sz="1000" dirty="0">
              <a:latin typeface="+mj-lt"/>
            </a:endParaRPr>
          </a:p>
        </p:txBody>
      </p:sp>
      <p:sp>
        <p:nvSpPr>
          <p:cNvPr id="4850" name="文本框 4849"/>
          <p:cNvSpPr txBox="1"/>
          <p:nvPr/>
        </p:nvSpPr>
        <p:spPr>
          <a:xfrm>
            <a:off x="5452292" y="4004554"/>
            <a:ext cx="757816" cy="246221"/>
          </a:xfrm>
          <a:prstGeom prst="rect">
            <a:avLst/>
          </a:prstGeom>
          <a:noFill/>
        </p:spPr>
        <p:txBody>
          <a:bodyPr wrap="square" rtlCol="0">
            <a:spAutoFit/>
          </a:bodyPr>
          <a:lstStyle/>
          <a:p>
            <a:r>
              <a:rPr lang="en-US" altLang="zh-CN" sz="1000" dirty="0">
                <a:latin typeface="+mj-lt"/>
              </a:rPr>
              <a:t>Pict.6</a:t>
            </a:r>
            <a:endParaRPr lang="zh-CN" altLang="en-US" sz="1000" dirty="0">
              <a:latin typeface="+mj-lt"/>
            </a:endParaRPr>
          </a:p>
        </p:txBody>
      </p:sp>
      <p:sp>
        <p:nvSpPr>
          <p:cNvPr id="4851" name="文本框 4850"/>
          <p:cNvSpPr txBox="1"/>
          <p:nvPr/>
        </p:nvSpPr>
        <p:spPr>
          <a:xfrm>
            <a:off x="402709" y="2734552"/>
            <a:ext cx="757816" cy="246221"/>
          </a:xfrm>
          <a:prstGeom prst="rect">
            <a:avLst/>
          </a:prstGeom>
          <a:noFill/>
        </p:spPr>
        <p:txBody>
          <a:bodyPr wrap="square" rtlCol="0">
            <a:spAutoFit/>
          </a:bodyPr>
          <a:lstStyle/>
          <a:p>
            <a:r>
              <a:rPr lang="en-US" altLang="zh-CN" sz="1000" dirty="0">
                <a:latin typeface="+mj-lt"/>
              </a:rPr>
              <a:t>Pict.5</a:t>
            </a:r>
            <a:endParaRPr lang="zh-CN" altLang="en-US" sz="1000" dirty="0">
              <a:latin typeface="+mj-lt"/>
            </a:endParaRPr>
          </a:p>
        </p:txBody>
      </p:sp>
      <p:sp>
        <p:nvSpPr>
          <p:cNvPr id="4852" name="矩形 4851"/>
          <p:cNvSpPr/>
          <p:nvPr/>
        </p:nvSpPr>
        <p:spPr>
          <a:xfrm>
            <a:off x="617155" y="777485"/>
            <a:ext cx="3036231" cy="707886"/>
          </a:xfrm>
          <a:prstGeom prst="rect">
            <a:avLst/>
          </a:prstGeom>
        </p:spPr>
        <p:txBody>
          <a:bodyPr wrap="square">
            <a:spAutoFit/>
          </a:bodyPr>
          <a:lstStyle/>
          <a:p>
            <a:pPr marL="342900" lvl="0" indent="-342900" algn="just">
              <a:spcAft>
                <a:spcPts val="0"/>
              </a:spcAft>
              <a:buFont typeface="+mj-lt"/>
              <a:buAutoNum type="alphaUcPeriod" startAt="6"/>
              <a:tabLst>
                <a:tab pos="228600" algn="l"/>
              </a:tabLst>
            </a:pPr>
            <a:r>
              <a:rPr lang="en-US" altLang="zh-CN" sz="1000" kern="100" dirty="0">
                <a:latin typeface="+mj-lt"/>
              </a:rPr>
              <a:t>Safety guard (Pict.4)</a:t>
            </a:r>
            <a:endParaRPr lang="zh-CN" altLang="zh-CN" sz="1000" kern="100" dirty="0">
              <a:latin typeface="+mj-lt"/>
            </a:endParaRPr>
          </a:p>
          <a:p>
            <a:pPr marL="342900" lvl="0" indent="-342900" algn="just">
              <a:spcAft>
                <a:spcPts val="0"/>
              </a:spcAft>
              <a:buFont typeface="+mj-lt"/>
              <a:buAutoNum type="alphaUcPeriod" startAt="6"/>
              <a:tabLst>
                <a:tab pos="228600" algn="l"/>
              </a:tabLst>
            </a:pPr>
            <a:r>
              <a:rPr lang="en-US" altLang="zh-CN" sz="1000" kern="100" dirty="0">
                <a:latin typeface="+mj-lt"/>
              </a:rPr>
              <a:t>Micro-switch(Auto-stop when the guard is up)</a:t>
            </a:r>
            <a:endParaRPr lang="zh-CN" altLang="zh-CN" sz="1000" kern="100" dirty="0">
              <a:latin typeface="+mj-lt"/>
            </a:endParaRPr>
          </a:p>
          <a:p>
            <a:pPr marL="342900" lvl="0" indent="-342900" algn="just">
              <a:spcAft>
                <a:spcPts val="0"/>
              </a:spcAft>
              <a:buFont typeface="+mj-lt"/>
              <a:buAutoNum type="alphaUcPeriod" startAt="6"/>
              <a:tabLst>
                <a:tab pos="228600" algn="l"/>
              </a:tabLst>
            </a:pPr>
            <a:r>
              <a:rPr lang="en-US" altLang="zh-CN" sz="1000" kern="100" dirty="0">
                <a:latin typeface="+mj-lt"/>
              </a:rPr>
              <a:t>Check pin of the head</a:t>
            </a:r>
            <a:endParaRPr lang="zh-CN" altLang="zh-CN" sz="1000" kern="100" dirty="0">
              <a:latin typeface="+mj-lt"/>
            </a:endParaRPr>
          </a:p>
          <a:p>
            <a:pPr marL="342900" lvl="0" indent="-342900" algn="just">
              <a:spcAft>
                <a:spcPts val="0"/>
              </a:spcAft>
              <a:buFont typeface="+mj-lt"/>
              <a:buAutoNum type="alphaUcPeriod" startAt="6"/>
              <a:tabLst>
                <a:tab pos="228600" algn="l"/>
              </a:tabLst>
            </a:pPr>
            <a:r>
              <a:rPr lang="en-US" altLang="zh-CN" sz="1000" kern="100" dirty="0">
                <a:latin typeface="+mj-lt"/>
              </a:rPr>
              <a:t>Locking disk of the bowl.</a:t>
            </a:r>
            <a:endParaRPr lang="zh-CN" altLang="zh-CN" sz="1000" kern="100" dirty="0">
              <a:latin typeface="+mj-lt"/>
            </a:endParaRPr>
          </a:p>
        </p:txBody>
      </p:sp>
      <p:sp>
        <p:nvSpPr>
          <p:cNvPr id="4853" name="矩形 4852"/>
          <p:cNvSpPr/>
          <p:nvPr/>
        </p:nvSpPr>
        <p:spPr>
          <a:xfrm>
            <a:off x="494853" y="3271891"/>
            <a:ext cx="3280834" cy="1015663"/>
          </a:xfrm>
          <a:prstGeom prst="rect">
            <a:avLst/>
          </a:prstGeom>
        </p:spPr>
        <p:txBody>
          <a:bodyPr wrap="square">
            <a:spAutoFit/>
          </a:bodyPr>
          <a:lstStyle/>
          <a:p>
            <a:r>
              <a:rPr lang="en-US" altLang="zh-CN" sz="1000" dirty="0">
                <a:latin typeface="+mj-lt"/>
              </a:rPr>
              <a:t>Before operating the machine, the safety guard F must be completely lowered (pict.6), and the bowl is correctly inserted and locked by the disk J and that the head is down and locked by the check pin H (this must be completely inserted).</a:t>
            </a:r>
          </a:p>
          <a:p>
            <a:r>
              <a:rPr lang="en-US" altLang="zh-CN" sz="1000" dirty="0">
                <a:latin typeface="+mj-lt"/>
              </a:rPr>
              <a:t>After inserting the plug the machine is ready for use.</a:t>
            </a:r>
            <a:endParaRPr lang="zh-CN" altLang="en-US" sz="1000" dirty="0">
              <a:latin typeface="+mj-lt"/>
            </a:endParaRPr>
          </a:p>
        </p:txBody>
      </p:sp>
      <p:sp>
        <p:nvSpPr>
          <p:cNvPr id="4854" name="矩形 4853"/>
          <p:cNvSpPr/>
          <p:nvPr/>
        </p:nvSpPr>
        <p:spPr>
          <a:xfrm>
            <a:off x="345056" y="526213"/>
            <a:ext cx="6072997" cy="3925018"/>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55" name="矩形 4854"/>
          <p:cNvSpPr/>
          <p:nvPr/>
        </p:nvSpPr>
        <p:spPr>
          <a:xfrm>
            <a:off x="345056" y="233931"/>
            <a:ext cx="860235" cy="246221"/>
          </a:xfrm>
          <a:prstGeom prst="rect">
            <a:avLst/>
          </a:prstGeom>
        </p:spPr>
        <p:txBody>
          <a:bodyPr wrap="none">
            <a:spAutoFit/>
          </a:bodyPr>
          <a:lstStyle/>
          <a:p>
            <a:r>
              <a:rPr lang="en-US" altLang="zh-CN" sz="1000" b="1" kern="100" dirty="0">
                <a:latin typeface="+mj-lt"/>
              </a:rPr>
              <a:t>Safety Device</a:t>
            </a:r>
            <a:endParaRPr lang="zh-CN" altLang="en-US" sz="1000" dirty="0">
              <a:latin typeface="+mj-lt"/>
            </a:endParaRPr>
          </a:p>
        </p:txBody>
      </p:sp>
      <p:sp>
        <p:nvSpPr>
          <p:cNvPr id="4856" name="文本框 4855"/>
          <p:cNvSpPr txBox="1"/>
          <p:nvPr/>
        </p:nvSpPr>
        <p:spPr>
          <a:xfrm>
            <a:off x="345056" y="4632172"/>
            <a:ext cx="1377950" cy="246221"/>
          </a:xfrm>
          <a:prstGeom prst="rect">
            <a:avLst/>
          </a:prstGeom>
          <a:noFill/>
        </p:spPr>
        <p:txBody>
          <a:bodyPr wrap="square" rtlCol="0">
            <a:spAutoFit/>
          </a:bodyPr>
          <a:lstStyle/>
          <a:p>
            <a:r>
              <a:rPr lang="en-US" altLang="zh-CN" sz="1000" b="1" dirty="0"/>
              <a:t>Working test</a:t>
            </a:r>
          </a:p>
        </p:txBody>
      </p:sp>
      <p:sp>
        <p:nvSpPr>
          <p:cNvPr id="4857" name="Rectangle 2"/>
          <p:cNvSpPr>
            <a:spLocks noChangeArrowheads="1"/>
          </p:cNvSpPr>
          <p:nvPr/>
        </p:nvSpPr>
        <p:spPr bwMode="auto">
          <a:xfrm>
            <a:off x="345056" y="4974919"/>
            <a:ext cx="6035616" cy="3631763"/>
          </a:xfrm>
          <a:prstGeom prst="rect">
            <a:avLst/>
          </a:prstGeom>
          <a:noFill/>
          <a:ln w="9525">
            <a:solidFill>
              <a:srgbClr val="C00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Machine mod. LFM10:</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Operating: Push the green button a to start the bowl and the spiral (Pict.1)</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Stop: Push the red button b.</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lang="en-US" altLang="zh-CN" sz="1000" dirty="0">
                <a:latin typeface="+mj-lt"/>
                <a:ea typeface="宋体" panose="02010600030101010101" pitchFamily="2" charset="-122"/>
                <a:cs typeface="Times New Roman" panose="02020603050405020304" pitchFamily="18" charset="0"/>
              </a:rPr>
              <a:t>1/</a:t>
            </a: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 The rest of the machines models:</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Operating: rotate the main switch B in position 1 (Pict.2 ),(the -2V models can rotate 1 or 2)( Pict.3), set timer E and push the Green button D to start the bowl and the hook.</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Stop: Rotate the main switch B in the position 0, or push the red button C to stop the bowl and the hook.</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In order to operate the machine again after the stop due to the raising of the safety guard F or to the activating of the emergency button C it is necessary to proceed as follows: lower again and completely the safety guard F; release the button C by rotating it clockwise, as shown by the arrow, and push the operating button a or D.</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US" altLang="zh-CN" sz="1000" b="1"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b="1"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Note</a:t>
            </a:r>
            <a:endParaRPr kumimoji="0" lang="en-US" altLang="zh-CN" sz="1000" b="1"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2/ For 3 phase machine, if the rotation of the bowl is opposite to that shown by the arrow, it is necessary to follow these indications for the connection: </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Stop the machine</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Take the 2 phase wire out</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Reverse the wire connection position of two phases (example: L1 with L2 and vice versa)</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Restart the machine and verify if the bowl is rotation the right direction.</a:t>
            </a:r>
            <a:endParaRPr kumimoji="0" lang="en-US" altLang="zh-CN" sz="100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1000" i="0" u="none" strike="noStrike" cap="none" normalizeH="0" baseline="0" dirty="0">
                <a:ln>
                  <a:noFill/>
                </a:ln>
                <a:solidFill>
                  <a:schemeClr val="tx1"/>
                </a:solidFill>
                <a:effectLst/>
                <a:latin typeface="+mj-lt"/>
                <a:ea typeface="宋体" panose="02010600030101010101" pitchFamily="2" charset="-122"/>
                <a:cs typeface="Times New Roman" panose="02020603050405020304" pitchFamily="18" charset="0"/>
              </a:rPr>
              <a:t>Start the machine without loading, let it run for about one minute and verify that it is functioning perfectly. </a:t>
            </a:r>
            <a:endParaRPr kumimoji="0" lang="en-US" altLang="zh-CN" sz="1000" i="0" u="none" strike="noStrike" cap="none" normalizeH="0" baseline="0" dirty="0">
              <a:ln>
                <a:noFill/>
              </a:ln>
              <a:solidFill>
                <a:schemeClr val="tx1"/>
              </a:solidFill>
              <a:effectLst/>
              <a:latin typeface="+mj-lt"/>
            </a:endParaRPr>
          </a:p>
        </p:txBody>
      </p:sp>
      <p:pic>
        <p:nvPicPr>
          <p:cNvPr id="4858" name="图片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5214" y="5346719"/>
            <a:ext cx="516728" cy="49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15"/>
          <p:cNvPicPr>
            <a:picLocks noChangeAspect="1" noChangeArrowheads="1"/>
          </p:cNvPicPr>
          <p:nvPr/>
        </p:nvPicPr>
        <p:blipFill>
          <a:blip r:embed="rId3" cstate="print"/>
          <a:srcRect/>
          <a:stretch>
            <a:fillRect/>
          </a:stretch>
        </p:blipFill>
        <p:spPr bwMode="auto">
          <a:xfrm>
            <a:off x="742950" y="1441450"/>
            <a:ext cx="1600200" cy="128746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304800" y="53975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 name="Rectangle 2"/>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7" name="Rectangle 6"/>
          <p:cNvSpPr>
            <a:spLocks noChangeArrowheads="1"/>
          </p:cNvSpPr>
          <p:nvPr/>
        </p:nvSpPr>
        <p:spPr bwMode="auto">
          <a:xfrm>
            <a:off x="1518249" y="5994859"/>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9" name="矩形 8"/>
          <p:cNvSpPr/>
          <p:nvPr/>
        </p:nvSpPr>
        <p:spPr>
          <a:xfrm>
            <a:off x="508959" y="958927"/>
            <a:ext cx="3890513" cy="6555641"/>
          </a:xfrm>
          <a:prstGeom prst="rect">
            <a:avLst/>
          </a:prstGeom>
          <a:ln>
            <a:solidFill>
              <a:schemeClr val="bg1"/>
            </a:solidFill>
          </a:ln>
        </p:spPr>
        <p:txBody>
          <a:bodyPr wrap="square">
            <a:spAutoFit/>
          </a:bodyPr>
          <a:lstStyle/>
          <a:p>
            <a:pPr algn="just">
              <a:spcAft>
                <a:spcPts val="0"/>
              </a:spcAft>
            </a:pPr>
            <a:r>
              <a:rPr lang="en-US" altLang="zh-CN" sz="1000" kern="100" dirty="0">
                <a:latin typeface="+mj-lt"/>
              </a:rPr>
              <a:t>1/ After lifted up the safety guard </a:t>
            </a:r>
            <a:r>
              <a:rPr lang="en-US" altLang="zh-CN" sz="1000" b="1" kern="100" dirty="0">
                <a:latin typeface="+mj-lt"/>
              </a:rPr>
              <a:t>F</a:t>
            </a:r>
            <a:r>
              <a:rPr lang="en-US" altLang="zh-CN" sz="1000" kern="100" dirty="0">
                <a:latin typeface="+mj-lt"/>
              </a:rPr>
              <a:t>, pour ingredients to the bowl, close the safety guard, and press the operating switch </a:t>
            </a:r>
            <a:r>
              <a:rPr lang="en-US" altLang="zh-CN" sz="1000" b="1" kern="100" dirty="0">
                <a:latin typeface="+mj-lt"/>
              </a:rPr>
              <a:t>a</a:t>
            </a:r>
            <a:r>
              <a:rPr lang="en-US" altLang="zh-CN" sz="1000" kern="100" dirty="0">
                <a:latin typeface="+mj-lt"/>
              </a:rPr>
              <a:t> or </a:t>
            </a:r>
            <a:r>
              <a:rPr lang="en-US" altLang="zh-CN" sz="1000" b="1" kern="100" dirty="0">
                <a:latin typeface="+mj-lt"/>
              </a:rPr>
              <a:t>D,</a:t>
            </a:r>
            <a:r>
              <a:rPr lang="en-US" altLang="zh-CN" sz="1000" kern="100" dirty="0">
                <a:latin typeface="+mj-lt"/>
              </a:rPr>
              <a:t> with timer setting.</a:t>
            </a:r>
            <a:endParaRPr lang="zh-CN" altLang="zh-CN" sz="1000" kern="100" dirty="0">
              <a:latin typeface="+mj-lt"/>
            </a:endParaRPr>
          </a:p>
          <a:p>
            <a:pPr algn="just">
              <a:spcAft>
                <a:spcPts val="0"/>
              </a:spcAft>
            </a:pPr>
            <a:r>
              <a:rPr lang="en-US" altLang="zh-CN" sz="1000" kern="100" dirty="0">
                <a:latin typeface="+mj-lt"/>
              </a:rPr>
              <a:t> </a:t>
            </a:r>
            <a:endParaRPr lang="zh-CN" altLang="zh-CN" sz="1000" kern="100" dirty="0">
              <a:latin typeface="+mj-lt"/>
            </a:endParaRPr>
          </a:p>
          <a:p>
            <a:pPr algn="just">
              <a:spcAft>
                <a:spcPts val="0"/>
              </a:spcAft>
            </a:pPr>
            <a:r>
              <a:rPr lang="en-US" altLang="zh-CN" sz="1000" kern="100" dirty="0">
                <a:latin typeface="+mj-lt"/>
              </a:rPr>
              <a:t>2/ The movement made by the hook, which is synchronized with the rotation of the bowl, gives an amalgamation of flour, water, salt, yeast and other eventual ingredients till you obtain a mixture of the consistence required.</a:t>
            </a:r>
            <a:endParaRPr lang="zh-CN" altLang="zh-CN" sz="1000" kern="100" dirty="0">
              <a:latin typeface="+mj-lt"/>
            </a:endParaRPr>
          </a:p>
          <a:p>
            <a:pPr algn="just">
              <a:spcAft>
                <a:spcPts val="0"/>
              </a:spcAft>
            </a:pPr>
            <a:r>
              <a:rPr lang="en-US" altLang="zh-CN" sz="1000" kern="100" dirty="0">
                <a:latin typeface="+mj-lt"/>
              </a:rPr>
              <a:t> </a:t>
            </a:r>
            <a:endParaRPr lang="zh-CN" altLang="zh-CN" sz="1000" kern="100" dirty="0">
              <a:latin typeface="+mj-lt"/>
            </a:endParaRPr>
          </a:p>
          <a:p>
            <a:pPr algn="just">
              <a:spcAft>
                <a:spcPts val="0"/>
              </a:spcAft>
            </a:pPr>
            <a:r>
              <a:rPr lang="en-US" altLang="zh-CN" sz="1000" kern="100" dirty="0">
                <a:latin typeface="+mj-lt"/>
              </a:rPr>
              <a:t>3/ If necessary, in order to modify the characteristics and/or the consistence of the initial dough, pour the ingredients through the safety guard </a:t>
            </a:r>
            <a:r>
              <a:rPr lang="en-US" altLang="zh-CN" sz="1000" b="1" kern="100" dirty="0">
                <a:latin typeface="+mj-lt"/>
              </a:rPr>
              <a:t>F.</a:t>
            </a:r>
            <a:endParaRPr lang="zh-CN" altLang="zh-CN" sz="1000" kern="100" dirty="0">
              <a:latin typeface="+mj-lt"/>
            </a:endParaRPr>
          </a:p>
          <a:p>
            <a:pPr algn="just">
              <a:spcAft>
                <a:spcPts val="0"/>
              </a:spcAft>
            </a:pPr>
            <a:r>
              <a:rPr lang="en-US" altLang="zh-CN" sz="1000" kern="100" dirty="0">
                <a:latin typeface="+mj-lt"/>
              </a:rPr>
              <a:t> </a:t>
            </a:r>
            <a:endParaRPr lang="zh-CN" altLang="zh-CN" sz="1000" kern="100" dirty="0">
              <a:latin typeface="+mj-lt"/>
            </a:endParaRPr>
          </a:p>
          <a:p>
            <a:pPr algn="just">
              <a:spcAft>
                <a:spcPts val="0"/>
              </a:spcAft>
            </a:pPr>
            <a:r>
              <a:rPr lang="en-US" altLang="zh-CN" sz="1000" kern="100" dirty="0">
                <a:latin typeface="+mj-lt"/>
              </a:rPr>
              <a:t>4/ When work cycle is completed, leave the machine on hold, lift up the safety guard </a:t>
            </a:r>
            <a:r>
              <a:rPr lang="en-US" altLang="zh-CN" sz="1000" b="1" kern="100" dirty="0">
                <a:latin typeface="+mj-lt"/>
              </a:rPr>
              <a:t>F</a:t>
            </a:r>
            <a:r>
              <a:rPr lang="en-US" altLang="zh-CN" sz="1000" kern="100" dirty="0">
                <a:latin typeface="+mj-lt"/>
              </a:rPr>
              <a:t> to maximum opening, take the mixture out, proceed with cleaning of the machine following the indication at 5.1.</a:t>
            </a:r>
            <a:endParaRPr lang="zh-CN" altLang="zh-CN" sz="1000" kern="100" dirty="0">
              <a:latin typeface="+mj-lt"/>
            </a:endParaRPr>
          </a:p>
          <a:p>
            <a:pPr algn="just">
              <a:spcAft>
                <a:spcPts val="0"/>
              </a:spcAft>
            </a:pPr>
            <a:r>
              <a:rPr lang="en-US" altLang="zh-CN" sz="1000" kern="100" dirty="0">
                <a:latin typeface="+mj-lt"/>
              </a:rPr>
              <a:t> </a:t>
            </a:r>
            <a:endParaRPr lang="zh-CN" altLang="zh-CN" sz="1000" kern="100" dirty="0">
              <a:latin typeface="+mj-lt"/>
            </a:endParaRPr>
          </a:p>
          <a:p>
            <a:pPr algn="just">
              <a:spcAft>
                <a:spcPts val="0"/>
              </a:spcAft>
            </a:pPr>
            <a:r>
              <a:rPr lang="en-US" altLang="zh-CN" sz="1000" kern="100" dirty="0">
                <a:latin typeface="+mj-lt"/>
              </a:rPr>
              <a:t>5/ Note: For the LR series, please stop the machine, unplug the machine, raise the safety guard </a:t>
            </a:r>
            <a:r>
              <a:rPr lang="en-US" altLang="zh-CN" sz="1000" b="1" kern="100" dirty="0">
                <a:latin typeface="+mj-lt"/>
              </a:rPr>
              <a:t>F</a:t>
            </a:r>
            <a:r>
              <a:rPr lang="en-US" altLang="zh-CN" sz="1000" kern="100" dirty="0">
                <a:latin typeface="+mj-lt"/>
              </a:rPr>
              <a:t> completely, pull the pin</a:t>
            </a:r>
            <a:r>
              <a:rPr lang="en-US" altLang="zh-CN" sz="1000" b="1" kern="100" dirty="0">
                <a:latin typeface="+mj-lt"/>
              </a:rPr>
              <a:t> H</a:t>
            </a:r>
            <a:r>
              <a:rPr lang="en-US" altLang="zh-CN" sz="1000" kern="100" dirty="0">
                <a:latin typeface="+mj-lt"/>
              </a:rPr>
              <a:t> as far as the head is un-lock, and raise the head by means of the little piston underneath. Then rotate clockwise the disk</a:t>
            </a:r>
            <a:r>
              <a:rPr lang="en-US" altLang="zh-CN" sz="1000" b="1" kern="100" dirty="0">
                <a:latin typeface="+mj-lt"/>
              </a:rPr>
              <a:t> J </a:t>
            </a:r>
            <a:r>
              <a:rPr lang="en-US" altLang="zh-CN" sz="1000" kern="100" dirty="0">
                <a:latin typeface="+mj-lt"/>
              </a:rPr>
              <a:t>as far as the bowl is unlocked, raise the bowl and take it out of the machine. Finally take off the dough. </a:t>
            </a:r>
          </a:p>
          <a:p>
            <a:pPr algn="just">
              <a:spcAft>
                <a:spcPts val="0"/>
              </a:spcAft>
            </a:pPr>
            <a:endParaRPr lang="zh-CN" altLang="zh-CN" sz="1000" kern="100" dirty="0">
              <a:latin typeface="+mj-lt"/>
            </a:endParaRPr>
          </a:p>
          <a:p>
            <a:pPr algn="just">
              <a:spcAft>
                <a:spcPts val="0"/>
              </a:spcAft>
            </a:pPr>
            <a:r>
              <a:rPr lang="en-US" altLang="zh-CN" sz="1000" kern="100" dirty="0">
                <a:latin typeface="+mj-lt"/>
              </a:rPr>
              <a:t>6/ After cleaning, put the bowl back on, and make sure that the four pins underneath (pict.7) are correctly fixed in the four holes </a:t>
            </a:r>
            <a:r>
              <a:rPr lang="en-US" altLang="zh-CN" sz="1000" b="1" kern="100" dirty="0">
                <a:latin typeface="+mj-lt"/>
              </a:rPr>
              <a:t>M</a:t>
            </a:r>
            <a:r>
              <a:rPr lang="en-US" altLang="zh-CN" sz="1000" kern="100" dirty="0">
                <a:latin typeface="+mj-lt"/>
              </a:rPr>
              <a:t> of the machine; then lock the bowl rotating clockwise the disk </a:t>
            </a:r>
            <a:r>
              <a:rPr lang="en-US" altLang="zh-CN" sz="1000" b="1" kern="100" dirty="0">
                <a:latin typeface="+mj-lt"/>
              </a:rPr>
              <a:t>J</a:t>
            </a:r>
            <a:r>
              <a:rPr lang="en-US" altLang="zh-CN" sz="1000" kern="100" dirty="0">
                <a:latin typeface="+mj-lt"/>
              </a:rPr>
              <a:t>. Put the head down pushing it downwards as far as it is blocked by the pin </a:t>
            </a:r>
            <a:r>
              <a:rPr lang="en-US" altLang="zh-CN" sz="1000" b="1" kern="100" dirty="0">
                <a:latin typeface="+mj-lt"/>
              </a:rPr>
              <a:t>H</a:t>
            </a:r>
            <a:r>
              <a:rPr lang="en-US" altLang="zh-CN" sz="1000" kern="100" dirty="0">
                <a:latin typeface="+mj-lt"/>
              </a:rPr>
              <a:t>.</a:t>
            </a:r>
          </a:p>
          <a:p>
            <a:pPr algn="just">
              <a:spcAft>
                <a:spcPts val="0"/>
              </a:spcAft>
            </a:pPr>
            <a:endParaRPr lang="en-US" altLang="zh-CN" sz="1000" kern="100" dirty="0">
              <a:latin typeface="+mj-lt"/>
            </a:endParaRPr>
          </a:p>
          <a:p>
            <a:pPr algn="just">
              <a:spcAft>
                <a:spcPts val="0"/>
              </a:spcAft>
            </a:pPr>
            <a:endParaRPr lang="en-US" altLang="zh-CN" sz="1000" kern="100" dirty="0">
              <a:latin typeface="+mj-lt"/>
            </a:endParaRPr>
          </a:p>
          <a:p>
            <a:pPr algn="just">
              <a:spcAft>
                <a:spcPts val="0"/>
              </a:spcAft>
            </a:pPr>
            <a:r>
              <a:rPr lang="en-US" altLang="zh-CN" sz="1000" kern="100" dirty="0">
                <a:latin typeface="+mj-lt"/>
              </a:rPr>
              <a:t>7/ Usage of the machine provided with timer</a:t>
            </a:r>
          </a:p>
          <a:p>
            <a:pPr algn="just">
              <a:spcAft>
                <a:spcPts val="0"/>
              </a:spcAft>
            </a:pPr>
            <a:endParaRPr lang="en-US" altLang="zh-CN" sz="1000" kern="100" dirty="0">
              <a:latin typeface="+mj-lt"/>
            </a:endParaRPr>
          </a:p>
          <a:p>
            <a:pPr algn="just">
              <a:spcAft>
                <a:spcPts val="0"/>
              </a:spcAft>
            </a:pPr>
            <a:r>
              <a:rPr lang="en-US" altLang="zh-CN" sz="1000" kern="100" dirty="0">
                <a:latin typeface="+mj-lt"/>
              </a:rPr>
              <a:t>The timer is an electromechanical device that allows to program from 1 to 30 minutes</a:t>
            </a:r>
          </a:p>
          <a:p>
            <a:pPr algn="just">
              <a:spcAft>
                <a:spcPts val="0"/>
              </a:spcAft>
            </a:pPr>
            <a:r>
              <a:rPr lang="en-US" altLang="zh-CN" sz="1000" kern="100" dirty="0">
                <a:latin typeface="+mj-lt"/>
              </a:rPr>
              <a:t>-	The work-time of the machine by rotating the knob 0 in the desired position.</a:t>
            </a:r>
          </a:p>
          <a:p>
            <a:pPr algn="just">
              <a:spcAft>
                <a:spcPts val="0"/>
              </a:spcAft>
            </a:pPr>
            <a:r>
              <a:rPr lang="en-US" altLang="zh-CN" sz="1000" kern="100" dirty="0">
                <a:latin typeface="+mj-lt"/>
              </a:rPr>
              <a:t>-	Operate the machine following the instructions of 4.4.</a:t>
            </a:r>
          </a:p>
          <a:p>
            <a:pPr algn="just">
              <a:spcAft>
                <a:spcPts val="0"/>
              </a:spcAft>
            </a:pPr>
            <a:r>
              <a:rPr lang="en-US" altLang="zh-CN" sz="1000" kern="100" dirty="0">
                <a:latin typeface="+mj-lt"/>
              </a:rPr>
              <a:t>-	Once the set time is over, the timer stops the machine.</a:t>
            </a:r>
          </a:p>
          <a:p>
            <a:pPr algn="just">
              <a:spcAft>
                <a:spcPts val="0"/>
              </a:spcAft>
            </a:pPr>
            <a:endParaRPr lang="en-US" altLang="zh-CN" sz="1000" b="1" kern="100" dirty="0">
              <a:latin typeface="+mj-lt"/>
            </a:endParaRPr>
          </a:p>
          <a:p>
            <a:pPr algn="just">
              <a:spcAft>
                <a:spcPts val="0"/>
              </a:spcAft>
            </a:pPr>
            <a:endParaRPr lang="en-US" altLang="zh-CN" sz="1000" b="1" kern="100" dirty="0">
              <a:latin typeface="+mj-lt"/>
            </a:endParaRPr>
          </a:p>
          <a:p>
            <a:pPr algn="just">
              <a:spcAft>
                <a:spcPts val="0"/>
              </a:spcAft>
            </a:pPr>
            <a:r>
              <a:rPr lang="en-US" altLang="zh-CN" sz="1000" b="1" kern="100" dirty="0">
                <a:latin typeface="+mj-lt"/>
              </a:rPr>
              <a:t>Important</a:t>
            </a:r>
          </a:p>
          <a:p>
            <a:pPr algn="just">
              <a:spcAft>
                <a:spcPts val="0"/>
              </a:spcAft>
            </a:pPr>
            <a:endParaRPr lang="en-US" altLang="zh-CN" sz="1000" b="1" kern="100" dirty="0">
              <a:latin typeface="+mj-lt"/>
            </a:endParaRPr>
          </a:p>
          <a:p>
            <a:pPr algn="just">
              <a:spcAft>
                <a:spcPts val="0"/>
              </a:spcAft>
            </a:pPr>
            <a:r>
              <a:rPr lang="en-US" altLang="zh-CN" sz="1000" kern="100" dirty="0">
                <a:latin typeface="+mj-lt"/>
              </a:rPr>
              <a:t>Before taking off the dough, make sure the timer are in position “0”.</a:t>
            </a:r>
            <a:endParaRPr lang="zh-CN" altLang="zh-CN" sz="1000" kern="100" dirty="0">
              <a:latin typeface="+mj-lt"/>
            </a:endParaRPr>
          </a:p>
        </p:txBody>
      </p:sp>
      <p:sp>
        <p:nvSpPr>
          <p:cNvPr id="10" name="矩形 9"/>
          <p:cNvSpPr/>
          <p:nvPr/>
        </p:nvSpPr>
        <p:spPr>
          <a:xfrm>
            <a:off x="508959" y="428035"/>
            <a:ext cx="1284967" cy="246221"/>
          </a:xfrm>
          <a:prstGeom prst="rect">
            <a:avLst/>
          </a:prstGeom>
        </p:spPr>
        <p:txBody>
          <a:bodyPr wrap="none">
            <a:spAutoFit/>
          </a:bodyPr>
          <a:lstStyle/>
          <a:p>
            <a:r>
              <a:rPr lang="en-US" altLang="zh-CN" sz="1000" b="1" kern="100" dirty="0">
                <a:latin typeface="+mj-lt"/>
              </a:rPr>
              <a:t>Usage of the machine</a:t>
            </a:r>
            <a:endParaRPr lang="zh-CN" altLang="en-US" sz="1000" dirty="0">
              <a:latin typeface="+mj-lt"/>
            </a:endParaRPr>
          </a:p>
        </p:txBody>
      </p:sp>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7403" y="4019909"/>
            <a:ext cx="1167662" cy="1883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2"/>
          <p:cNvSpPr txBox="1"/>
          <p:nvPr/>
        </p:nvSpPr>
        <p:spPr>
          <a:xfrm>
            <a:off x="5103816" y="6086703"/>
            <a:ext cx="672860" cy="246221"/>
          </a:xfrm>
          <a:prstGeom prst="rect">
            <a:avLst/>
          </a:prstGeom>
          <a:noFill/>
        </p:spPr>
        <p:txBody>
          <a:bodyPr wrap="square" rtlCol="0">
            <a:spAutoFit/>
          </a:bodyPr>
          <a:lstStyle/>
          <a:p>
            <a:r>
              <a:rPr lang="en-US" altLang="zh-CN" sz="1000" dirty="0">
                <a:latin typeface="+mj-lt"/>
              </a:rPr>
              <a:t>Pict.7</a:t>
            </a:r>
            <a:endParaRPr lang="zh-CN" altLang="en-US" sz="1000" dirty="0">
              <a:latin typeface="+mj-lt"/>
            </a:endParaRPr>
          </a:p>
        </p:txBody>
      </p:sp>
      <p:sp>
        <p:nvSpPr>
          <p:cNvPr id="2" name="矩形 1"/>
          <p:cNvSpPr/>
          <p:nvPr/>
        </p:nvSpPr>
        <p:spPr>
          <a:xfrm>
            <a:off x="388189" y="802257"/>
            <a:ext cx="6124754" cy="7962181"/>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p:cNvSpPr/>
          <p:nvPr/>
        </p:nvSpPr>
        <p:spPr>
          <a:xfrm>
            <a:off x="644974" y="745087"/>
            <a:ext cx="2952392" cy="7478970"/>
          </a:xfrm>
          <a:prstGeom prst="rect">
            <a:avLst/>
          </a:prstGeom>
        </p:spPr>
        <p:txBody>
          <a:bodyPr wrap="square">
            <a:spAutoFit/>
          </a:bodyPr>
          <a:lstStyle/>
          <a:p>
            <a:r>
              <a:rPr lang="en-US" altLang="zh-CN" sz="1000" b="1" dirty="0">
                <a:latin typeface="+mj-lt"/>
              </a:rPr>
              <a:t>Warning:</a:t>
            </a:r>
          </a:p>
          <a:p>
            <a:endParaRPr lang="en-US" altLang="zh-CN" sz="1000" dirty="0">
              <a:latin typeface="+mj-lt"/>
            </a:endParaRPr>
          </a:p>
          <a:p>
            <a:r>
              <a:rPr lang="en-US" altLang="zh-CN" sz="1000" dirty="0">
                <a:latin typeface="+mj-lt"/>
              </a:rPr>
              <a:t>1/ Before effecting any kind of maintenance or cleaning, you must cut off the power supply.</a:t>
            </a:r>
          </a:p>
          <a:p>
            <a:r>
              <a:rPr lang="en-US" altLang="zh-CN" sz="1000" dirty="0">
                <a:latin typeface="+mj-lt"/>
              </a:rPr>
              <a:t>In any case of malfunctioning or damage of the machine, you must apply for authorized assistance from the manufacturer or dealer.</a:t>
            </a:r>
          </a:p>
          <a:p>
            <a:endParaRPr lang="en-US" altLang="zh-CN" sz="1000" dirty="0">
              <a:latin typeface="+mj-lt"/>
            </a:endParaRPr>
          </a:p>
          <a:p>
            <a:r>
              <a:rPr lang="en-US" altLang="zh-CN" sz="1000" dirty="0">
                <a:latin typeface="+mj-lt"/>
              </a:rPr>
              <a:t>2/ The cleaning must be done every time the machine has been used following all the rules to prevent malfunctioning of the machine and for hygienic purposes.</a:t>
            </a:r>
          </a:p>
          <a:p>
            <a:r>
              <a:rPr lang="en-US" altLang="zh-CN" sz="1000" dirty="0">
                <a:latin typeface="+mj-lt"/>
              </a:rPr>
              <a:t>Using a wooden or plastic palate first clean the residue of dough, then with a soft sponge and warm water accurately clean the bowl, the hook, the leading shaft and the safety guard, dry with kitchen paper.</a:t>
            </a:r>
          </a:p>
          <a:p>
            <a:endParaRPr lang="en-US" altLang="zh-CN" sz="1000" b="1" dirty="0">
              <a:latin typeface="+mj-lt"/>
            </a:endParaRPr>
          </a:p>
          <a:p>
            <a:r>
              <a:rPr lang="en-US" altLang="zh-CN" sz="1000" b="1" dirty="0">
                <a:latin typeface="+mj-lt"/>
              </a:rPr>
              <a:t>Warning</a:t>
            </a:r>
          </a:p>
          <a:p>
            <a:endParaRPr lang="en-US" altLang="zh-CN" sz="1000" b="1" dirty="0">
              <a:latin typeface="+mj-lt"/>
            </a:endParaRPr>
          </a:p>
          <a:p>
            <a:r>
              <a:rPr lang="en-US" altLang="zh-CN" sz="1000" dirty="0">
                <a:latin typeface="+mj-lt"/>
              </a:rPr>
              <a:t>3/ We recommend not to use any kind of chemical product abrasive or corrosive. Absolutely avoid using spraying water, sharp tools, rough or abrasive objects, metal/sponges etc., which can damage the surfaces and be dangerous from an hygienic point of view.</a:t>
            </a:r>
          </a:p>
          <a:p>
            <a:r>
              <a:rPr lang="en-US" altLang="zh-CN" sz="1000" dirty="0">
                <a:latin typeface="+mj-lt"/>
              </a:rPr>
              <a:t>To maintain the efficiency and security of the machine it is necessary to proceed with periodical maintenance (every 6 months) of the following indications:</a:t>
            </a:r>
          </a:p>
          <a:p>
            <a:endParaRPr lang="en-US" altLang="zh-CN" sz="1000" dirty="0">
              <a:latin typeface="+mj-lt"/>
            </a:endParaRPr>
          </a:p>
          <a:p>
            <a:r>
              <a:rPr lang="en-US" altLang="zh-CN" sz="1000" dirty="0">
                <a:latin typeface="+mj-lt"/>
              </a:rPr>
              <a:t>4/ Tensioning of the upper chain</a:t>
            </a:r>
          </a:p>
          <a:p>
            <a:endParaRPr lang="en-US" altLang="zh-CN" sz="1000" dirty="0">
              <a:latin typeface="+mj-lt"/>
            </a:endParaRPr>
          </a:p>
          <a:p>
            <a:r>
              <a:rPr lang="en-US" altLang="zh-CN" sz="1000" dirty="0">
                <a:latin typeface="+mj-lt"/>
              </a:rPr>
              <a:t>The chain must be tensioned it, by checking it, it becomes loose or if the rotation of the hook is not constant: Unscrew the cover P, (Pict.9) loosen the screws Q, Pull the support of the hook R as far as the tension the chain is optimized. Lock the support R with the screws Q, Put the cover P on once more and fix it.</a:t>
            </a:r>
          </a:p>
          <a:p>
            <a:endParaRPr lang="en-US" altLang="zh-CN" sz="1000" dirty="0">
              <a:latin typeface="+mj-lt"/>
            </a:endParaRPr>
          </a:p>
          <a:p>
            <a:r>
              <a:rPr lang="en-US" altLang="zh-CN" sz="1000" dirty="0">
                <a:latin typeface="+mj-lt"/>
              </a:rPr>
              <a:t>5/ Lubricating the chains</a:t>
            </a:r>
          </a:p>
          <a:p>
            <a:endParaRPr lang="en-US" altLang="zh-CN" sz="1000" dirty="0">
              <a:latin typeface="+mj-lt"/>
            </a:endParaRPr>
          </a:p>
          <a:p>
            <a:r>
              <a:rPr lang="en-US" altLang="zh-CN" sz="1000" dirty="0">
                <a:latin typeface="+mj-lt"/>
              </a:rPr>
              <a:t>After unscrewing the fixing screws, take away the cover P and the back panels V, put reasonable amount of proper grease on the chains S &amp;T (pict.8-9) , sufficient to lubricate all the links of the chain. Once this is done, mount the two panels and secure again with screws.</a:t>
            </a:r>
          </a:p>
        </p:txBody>
      </p:sp>
      <p:pic>
        <p:nvPicPr>
          <p:cNvPr id="7170" name="Picture 2" descr="LR说明书效果图6[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81541" y="2313954"/>
            <a:ext cx="203835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LR说明书效果图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7366" y="5182499"/>
            <a:ext cx="2691291" cy="162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394658" y="252645"/>
            <a:ext cx="850554" cy="246221"/>
          </a:xfrm>
          <a:prstGeom prst="rect">
            <a:avLst/>
          </a:prstGeom>
        </p:spPr>
        <p:txBody>
          <a:bodyPr wrap="none">
            <a:spAutoFit/>
          </a:bodyPr>
          <a:lstStyle/>
          <a:p>
            <a:r>
              <a:rPr lang="en-US" altLang="zh-CN" sz="1000" b="1" kern="100" dirty="0">
                <a:latin typeface="+mj-lt"/>
              </a:rPr>
              <a:t>Maintenance</a:t>
            </a:r>
            <a:endParaRPr lang="zh-CN" altLang="en-US" sz="1000" dirty="0">
              <a:latin typeface="+mj-lt"/>
            </a:endParaRPr>
          </a:p>
        </p:txBody>
      </p:sp>
      <p:sp>
        <p:nvSpPr>
          <p:cNvPr id="4" name="矩形 3"/>
          <p:cNvSpPr/>
          <p:nvPr/>
        </p:nvSpPr>
        <p:spPr>
          <a:xfrm>
            <a:off x="394658" y="498866"/>
            <a:ext cx="6009408" cy="83604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4606581" y="3766676"/>
            <a:ext cx="672860" cy="246221"/>
          </a:xfrm>
          <a:prstGeom prst="rect">
            <a:avLst/>
          </a:prstGeom>
          <a:noFill/>
        </p:spPr>
        <p:txBody>
          <a:bodyPr wrap="square" rtlCol="0">
            <a:spAutoFit/>
          </a:bodyPr>
          <a:lstStyle/>
          <a:p>
            <a:r>
              <a:rPr lang="en-US" altLang="zh-CN" sz="1000" dirty="0">
                <a:latin typeface="+mj-lt"/>
              </a:rPr>
              <a:t>Pict.8</a:t>
            </a:r>
            <a:endParaRPr lang="zh-CN" altLang="en-US" sz="1000" dirty="0">
              <a:latin typeface="+mj-lt"/>
            </a:endParaRPr>
          </a:p>
        </p:txBody>
      </p:sp>
      <p:sp>
        <p:nvSpPr>
          <p:cNvPr id="8" name="文本框 7"/>
          <p:cNvSpPr txBox="1"/>
          <p:nvPr/>
        </p:nvSpPr>
        <p:spPr>
          <a:xfrm>
            <a:off x="4793265" y="6931344"/>
            <a:ext cx="672860" cy="246221"/>
          </a:xfrm>
          <a:prstGeom prst="rect">
            <a:avLst/>
          </a:prstGeom>
          <a:noFill/>
        </p:spPr>
        <p:txBody>
          <a:bodyPr wrap="square" rtlCol="0">
            <a:spAutoFit/>
          </a:bodyPr>
          <a:lstStyle/>
          <a:p>
            <a:r>
              <a:rPr lang="en-US" altLang="zh-CN" sz="1000" dirty="0">
                <a:latin typeface="+mj-lt"/>
              </a:rPr>
              <a:t>Pict.9</a:t>
            </a:r>
            <a:endParaRPr lang="zh-CN" altLang="en-US" sz="1000" dirty="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文本框 5"/>
          <p:cNvSpPr txBox="1"/>
          <p:nvPr/>
        </p:nvSpPr>
        <p:spPr>
          <a:xfrm>
            <a:off x="491346" y="515608"/>
            <a:ext cx="2518913" cy="246221"/>
          </a:xfrm>
          <a:prstGeom prst="rect">
            <a:avLst/>
          </a:prstGeom>
          <a:noFill/>
        </p:spPr>
        <p:txBody>
          <a:bodyPr wrap="square" rtlCol="0">
            <a:spAutoFit/>
          </a:bodyPr>
          <a:lstStyle/>
          <a:p>
            <a:r>
              <a:rPr lang="en-US" altLang="zh-CN" sz="1000" b="1" dirty="0">
                <a:latin typeface="+mj-lt"/>
              </a:rPr>
              <a:t>Specification Table</a:t>
            </a:r>
            <a:endParaRPr lang="zh-CN" altLang="en-US" sz="1000" b="1" dirty="0">
              <a:latin typeface="+mj-lt"/>
            </a:endParaRPr>
          </a:p>
        </p:txBody>
      </p:sp>
      <p:cxnSp>
        <p:nvCxnSpPr>
          <p:cNvPr id="11" name="直接连接符 10"/>
          <p:cNvCxnSpPr/>
          <p:nvPr/>
        </p:nvCxnSpPr>
        <p:spPr>
          <a:xfrm flipV="1">
            <a:off x="436278" y="3175478"/>
            <a:ext cx="5797550" cy="168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文本框 8"/>
          <p:cNvSpPr txBox="1"/>
          <p:nvPr/>
        </p:nvSpPr>
        <p:spPr>
          <a:xfrm>
            <a:off x="550783" y="3558101"/>
            <a:ext cx="2287667" cy="400110"/>
          </a:xfrm>
          <a:prstGeom prst="rect">
            <a:avLst/>
          </a:prstGeom>
          <a:noFill/>
        </p:spPr>
        <p:txBody>
          <a:bodyPr wrap="square" rtlCol="0">
            <a:spAutoFit/>
          </a:bodyPr>
          <a:lstStyle/>
          <a:p>
            <a:r>
              <a:rPr lang="en-US" altLang="zh-CN" sz="1000" b="1" dirty="0"/>
              <a:t>Slephase  &amp; single speeding</a:t>
            </a:r>
            <a:endParaRPr lang="zh-CN" altLang="en-US" sz="1000" b="1" dirty="0"/>
          </a:p>
          <a:p>
            <a:r>
              <a:rPr lang="en-US" altLang="zh-CN" sz="1000" b="1" dirty="0"/>
              <a:t>Electrical diagram</a:t>
            </a:r>
            <a:endParaRPr lang="zh-CN" altLang="en-US" sz="1000" b="1" dirty="0"/>
          </a:p>
        </p:txBody>
      </p:sp>
      <p:sp>
        <p:nvSpPr>
          <p:cNvPr id="18" name="矩形 17"/>
          <p:cNvSpPr/>
          <p:nvPr/>
        </p:nvSpPr>
        <p:spPr>
          <a:xfrm>
            <a:off x="1741847" y="6696074"/>
            <a:ext cx="3601677" cy="2123658"/>
          </a:xfrm>
          <a:prstGeom prst="rect">
            <a:avLst/>
          </a:prstGeom>
        </p:spPr>
        <p:txBody>
          <a:bodyPr wrap="square">
            <a:spAutoFit/>
          </a:bodyPr>
          <a:lstStyle/>
          <a:p>
            <a:pPr algn="just">
              <a:spcAft>
                <a:spcPts val="0"/>
              </a:spcAft>
            </a:pPr>
            <a:r>
              <a:rPr lang="en-US" altLang="zh-CN" sz="1200" kern="100" dirty="0">
                <a:latin typeface="+mj-lt"/>
              </a:rPr>
              <a:t>SS: Micro Switch   </a:t>
            </a:r>
          </a:p>
          <a:p>
            <a:pPr algn="just">
              <a:spcAft>
                <a:spcPts val="0"/>
              </a:spcAft>
            </a:pPr>
            <a:r>
              <a:rPr lang="en-US" altLang="zh-CN" sz="1200" kern="100" dirty="0">
                <a:latin typeface="+mj-lt"/>
              </a:rPr>
              <a:t>M: Motor SP: Sensor     </a:t>
            </a:r>
          </a:p>
          <a:p>
            <a:pPr algn="just">
              <a:spcAft>
                <a:spcPts val="0"/>
              </a:spcAft>
            </a:pPr>
            <a:r>
              <a:rPr lang="en-US" altLang="zh-CN" sz="1200" kern="100" dirty="0">
                <a:latin typeface="+mj-lt"/>
              </a:rPr>
              <a:t>QS: Main Switch      </a:t>
            </a:r>
          </a:p>
          <a:p>
            <a:pPr algn="just">
              <a:spcAft>
                <a:spcPts val="0"/>
              </a:spcAft>
            </a:pPr>
            <a:r>
              <a:rPr lang="en-US" altLang="zh-CN" sz="1200" kern="100" dirty="0">
                <a:latin typeface="+mj-lt"/>
              </a:rPr>
              <a:t>T: Transformer  </a:t>
            </a:r>
          </a:p>
          <a:p>
            <a:pPr algn="just">
              <a:spcAft>
                <a:spcPts val="0"/>
              </a:spcAft>
            </a:pPr>
            <a:r>
              <a:rPr lang="en-US" altLang="zh-CN" sz="1200" kern="100" dirty="0">
                <a:latin typeface="+mj-lt"/>
              </a:rPr>
              <a:t>KM: Contactor      </a:t>
            </a:r>
          </a:p>
          <a:p>
            <a:pPr algn="just">
              <a:spcAft>
                <a:spcPts val="0"/>
              </a:spcAft>
            </a:pPr>
            <a:r>
              <a:rPr lang="en-US" altLang="zh-CN" sz="1200" kern="100" dirty="0">
                <a:latin typeface="+mj-lt"/>
              </a:rPr>
              <a:t>  PT: Timer      </a:t>
            </a:r>
          </a:p>
          <a:p>
            <a:pPr algn="just">
              <a:spcAft>
                <a:spcPts val="0"/>
              </a:spcAft>
            </a:pPr>
            <a:r>
              <a:rPr lang="en-US" altLang="zh-CN" sz="1200" kern="100" dirty="0">
                <a:latin typeface="+mj-lt"/>
              </a:rPr>
              <a:t>SB1: Start Button </a:t>
            </a:r>
          </a:p>
          <a:p>
            <a:pPr algn="just">
              <a:spcAft>
                <a:spcPts val="0"/>
              </a:spcAft>
            </a:pPr>
            <a:r>
              <a:rPr lang="en-US" altLang="zh-CN" sz="1200" kern="100" dirty="0">
                <a:latin typeface="+mj-lt"/>
              </a:rPr>
              <a:t>SB2: Stop Button     </a:t>
            </a:r>
          </a:p>
          <a:p>
            <a:pPr algn="just"/>
            <a:r>
              <a:rPr lang="en-US" altLang="zh-CN" sz="1200" kern="100" dirty="0">
                <a:latin typeface="+mj-lt"/>
              </a:rPr>
              <a:t> Power Source Wire:</a:t>
            </a:r>
            <a:r>
              <a:rPr lang="en-US" altLang="zh-CN" sz="1200" dirty="0">
                <a:latin typeface="+mj-lt"/>
                <a:sym typeface="+mn-ea"/>
              </a:rPr>
              <a:t>L(red) N(blue)</a:t>
            </a:r>
            <a:endParaRPr lang="en-US" altLang="zh-CN" sz="1200" kern="100" dirty="0">
              <a:latin typeface="+mj-lt"/>
            </a:endParaRPr>
          </a:p>
          <a:p>
            <a:pPr algn="just"/>
            <a:r>
              <a:rPr lang="en-US" altLang="zh-CN" sz="1200" kern="100" dirty="0">
                <a:latin typeface="+mj-lt"/>
              </a:rPr>
              <a:t> Ground Wire E:(yellow-green)</a:t>
            </a:r>
            <a:endParaRPr lang="zh-CN" altLang="zh-CN" sz="1200" kern="100" dirty="0">
              <a:latin typeface="+mj-lt"/>
            </a:endParaRPr>
          </a:p>
          <a:p>
            <a:pPr algn="just">
              <a:spcAft>
                <a:spcPts val="0"/>
              </a:spcAft>
            </a:pPr>
            <a:endParaRPr lang="en-US" altLang="zh-CN" sz="1200" kern="100" dirty="0">
              <a:latin typeface="+mj-lt"/>
            </a:endParaRPr>
          </a:p>
        </p:txBody>
      </p:sp>
      <p:pic>
        <p:nvPicPr>
          <p:cNvPr id="19" name="图片 18"/>
          <p:cNvPicPr/>
          <p:nvPr/>
        </p:nvPicPr>
        <p:blipFill>
          <a:blip r:embed="rId3" cstate="print"/>
          <a:srcRect l="20499" t="23824" r="29057" b="27940"/>
          <a:stretch>
            <a:fillRect/>
          </a:stretch>
        </p:blipFill>
        <p:spPr bwMode="auto">
          <a:xfrm>
            <a:off x="1394073" y="4029075"/>
            <a:ext cx="4054227" cy="2489200"/>
          </a:xfrm>
          <a:prstGeom prst="rect">
            <a:avLst/>
          </a:prstGeom>
          <a:noFill/>
          <a:ln w="9525">
            <a:noFill/>
            <a:miter lim="800000"/>
            <a:headEnd/>
            <a:tailEnd/>
          </a:ln>
        </p:spPr>
      </p:pic>
      <p:graphicFrame>
        <p:nvGraphicFramePr>
          <p:cNvPr id="20" name="表格 19"/>
          <p:cNvGraphicFramePr>
            <a:graphicFrameLocks noGrp="1"/>
          </p:cNvGraphicFramePr>
          <p:nvPr>
            <p:custDataLst>
              <p:tags r:id="rId1"/>
            </p:custDataLst>
            <p:extLst>
              <p:ext uri="{D42A27DB-BD31-4B8C-83A1-F6EECF244321}">
                <p14:modId xmlns:p14="http://schemas.microsoft.com/office/powerpoint/2010/main" val="3287941345"/>
              </p:ext>
            </p:extLst>
          </p:nvPr>
        </p:nvGraphicFramePr>
        <p:xfrm>
          <a:off x="436278" y="1226708"/>
          <a:ext cx="5001474" cy="1862782"/>
        </p:xfrm>
        <a:graphic>
          <a:graphicData uri="http://schemas.openxmlformats.org/drawingml/2006/table">
            <a:tbl>
              <a:tblPr>
                <a:tableStyleId>{5C22544A-7EE6-4342-B048-85BDC9FD1C3A}</a:tableStyleId>
              </a:tblPr>
              <a:tblGrid>
                <a:gridCol w="903788">
                  <a:extLst>
                    <a:ext uri="{9D8B030D-6E8A-4147-A177-3AD203B41FA5}">
                      <a16:colId xmlns:a16="http://schemas.microsoft.com/office/drawing/2014/main" val="20000"/>
                    </a:ext>
                  </a:extLst>
                </a:gridCol>
                <a:gridCol w="805759">
                  <a:extLst>
                    <a:ext uri="{9D8B030D-6E8A-4147-A177-3AD203B41FA5}">
                      <a16:colId xmlns:a16="http://schemas.microsoft.com/office/drawing/2014/main" val="20001"/>
                    </a:ext>
                  </a:extLst>
                </a:gridCol>
                <a:gridCol w="860079">
                  <a:extLst>
                    <a:ext uri="{9D8B030D-6E8A-4147-A177-3AD203B41FA5}">
                      <a16:colId xmlns:a16="http://schemas.microsoft.com/office/drawing/2014/main" val="20002"/>
                    </a:ext>
                  </a:extLst>
                </a:gridCol>
                <a:gridCol w="805758">
                  <a:extLst>
                    <a:ext uri="{9D8B030D-6E8A-4147-A177-3AD203B41FA5}">
                      <a16:colId xmlns:a16="http://schemas.microsoft.com/office/drawing/2014/main" val="20003"/>
                    </a:ext>
                  </a:extLst>
                </a:gridCol>
                <a:gridCol w="814659">
                  <a:extLst>
                    <a:ext uri="{9D8B030D-6E8A-4147-A177-3AD203B41FA5}">
                      <a16:colId xmlns:a16="http://schemas.microsoft.com/office/drawing/2014/main" val="20004"/>
                    </a:ext>
                  </a:extLst>
                </a:gridCol>
                <a:gridCol w="811431">
                  <a:extLst>
                    <a:ext uri="{9D8B030D-6E8A-4147-A177-3AD203B41FA5}">
                      <a16:colId xmlns:a16="http://schemas.microsoft.com/office/drawing/2014/main" val="20005"/>
                    </a:ext>
                  </a:extLst>
                </a:gridCol>
              </a:tblGrid>
              <a:tr h="218812">
                <a:tc>
                  <a:txBody>
                    <a:bodyPr/>
                    <a:lstStyle/>
                    <a:p>
                      <a:pPr algn="l">
                        <a:spcAft>
                          <a:spcPts val="0"/>
                        </a:spcAft>
                      </a:pPr>
                      <a:r>
                        <a:rPr lang="en-US" sz="900" kern="0" dirty="0">
                          <a:effectLst/>
                          <a:latin typeface="+mj-lt"/>
                        </a:rPr>
                        <a:t>Model</a:t>
                      </a:r>
                      <a:endParaRPr lang="zh-CN" sz="900" kern="10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HRM-20</a:t>
                      </a:r>
                    </a:p>
                  </a:txBody>
                  <a:tcPr marL="56266" marR="56266" marT="0" marB="0" anchor="ct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HRM-25</a:t>
                      </a:r>
                    </a:p>
                  </a:txBody>
                  <a:tcPr marL="56266" marR="56266" marT="0" marB="0" anchor="ct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HRM-30</a:t>
                      </a:r>
                    </a:p>
                  </a:txBody>
                  <a:tcPr marL="56266" marR="56266" marT="0" marB="0" anchor="ct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HRM-50</a:t>
                      </a:r>
                    </a:p>
                  </a:txBody>
                  <a:tcPr marL="56266" marR="56266" marT="0" marB="0" anchor="ct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HRM-60</a:t>
                      </a:r>
                    </a:p>
                  </a:txBody>
                  <a:tcPr marL="56266" marR="56266" marT="0" marB="0" anchor="ctr"/>
                </a:tc>
                <a:extLst>
                  <a:ext uri="{0D108BD9-81ED-4DB2-BD59-A6C34878D82A}">
                    <a16:rowId xmlns:a16="http://schemas.microsoft.com/office/drawing/2014/main" val="10000"/>
                  </a:ext>
                </a:extLst>
              </a:tr>
              <a:tr h="218812">
                <a:tc>
                  <a:txBody>
                    <a:bodyPr/>
                    <a:lstStyle/>
                    <a:p>
                      <a:pPr algn="l">
                        <a:spcAft>
                          <a:spcPts val="0"/>
                        </a:spcAft>
                      </a:pPr>
                      <a:r>
                        <a:rPr lang="en-US" sz="900" kern="0">
                          <a:effectLst/>
                          <a:latin typeface="+mj-lt"/>
                        </a:rPr>
                        <a:t>Voltage(V)</a:t>
                      </a:r>
                      <a:endParaRPr lang="zh-CN" sz="900" kern="10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230</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230</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230</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230</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230</a:t>
                      </a:r>
                      <a:endParaRPr lang="en-US" sz="1000" kern="0" dirty="0">
                        <a:effectLst/>
                        <a:latin typeface="+mj-lt"/>
                        <a:ea typeface="宋体" panose="02010600030101010101" pitchFamily="2" charset="-122"/>
                      </a:endParaRPr>
                    </a:p>
                  </a:txBody>
                  <a:tcPr marL="56266" marR="56266" marT="0" marB="0" anchor="ctr"/>
                </a:tc>
                <a:extLst>
                  <a:ext uri="{0D108BD9-81ED-4DB2-BD59-A6C34878D82A}">
                    <a16:rowId xmlns:a16="http://schemas.microsoft.com/office/drawing/2014/main" val="10001"/>
                  </a:ext>
                </a:extLst>
              </a:tr>
              <a:tr h="218812">
                <a:tc>
                  <a:txBody>
                    <a:bodyPr/>
                    <a:lstStyle/>
                    <a:p>
                      <a:pPr algn="l">
                        <a:spcAft>
                          <a:spcPts val="0"/>
                        </a:spcAft>
                      </a:pPr>
                      <a:r>
                        <a:rPr lang="en-US" sz="900" kern="0">
                          <a:effectLst/>
                          <a:latin typeface="+mj-lt"/>
                        </a:rPr>
                        <a:t>Cycle(Hz)</a:t>
                      </a:r>
                      <a:endParaRPr lang="zh-CN" sz="900" kern="10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50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50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50</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50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50</a:t>
                      </a:r>
                      <a:endParaRPr lang="en-US" sz="1000" kern="0" dirty="0">
                        <a:effectLst/>
                        <a:latin typeface="+mj-lt"/>
                        <a:ea typeface="宋体" panose="02010600030101010101" pitchFamily="2" charset="-122"/>
                      </a:endParaRPr>
                    </a:p>
                  </a:txBody>
                  <a:tcPr marL="56266" marR="56266" marT="0" marB="0" anchor="ctr"/>
                </a:tc>
                <a:extLst>
                  <a:ext uri="{0D108BD9-81ED-4DB2-BD59-A6C34878D82A}">
                    <a16:rowId xmlns:a16="http://schemas.microsoft.com/office/drawing/2014/main" val="10002"/>
                  </a:ext>
                </a:extLst>
              </a:tr>
              <a:tr h="218812">
                <a:tc>
                  <a:txBody>
                    <a:bodyPr/>
                    <a:lstStyle/>
                    <a:p>
                      <a:pPr algn="l">
                        <a:spcAft>
                          <a:spcPts val="0"/>
                        </a:spcAft>
                      </a:pPr>
                      <a:r>
                        <a:rPr lang="en-US" sz="900" kern="0">
                          <a:effectLst/>
                          <a:latin typeface="+mj-lt"/>
                        </a:rPr>
                        <a:t>Power(KW)</a:t>
                      </a:r>
                      <a:endParaRPr lang="zh-CN" sz="900" kern="10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100">
                          <a:effectLst/>
                          <a:latin typeface="+mj-lt"/>
                          <a:ea typeface="宋体" panose="02010600030101010101" pitchFamily="2" charset="-122"/>
                        </a:rPr>
                        <a:t>1.5</a:t>
                      </a:r>
                    </a:p>
                  </a:txBody>
                  <a:tcPr marL="56266" marR="56266" marT="0" marB="0" anchor="ctr"/>
                </a:tc>
                <a:tc>
                  <a:txBody>
                    <a:bodyPr/>
                    <a:lstStyle/>
                    <a:p>
                      <a:pPr algn="ctr">
                        <a:spcAft>
                          <a:spcPts val="0"/>
                        </a:spcAft>
                      </a:pPr>
                      <a:r>
                        <a:rPr lang="en-US" sz="1000" kern="0">
                          <a:effectLst/>
                          <a:latin typeface="+mj-lt"/>
                        </a:rPr>
                        <a:t>1.5</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1.5</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1.5</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1.5</a:t>
                      </a:r>
                      <a:endParaRPr lang="en-US" sz="1000" kern="0" dirty="0">
                        <a:effectLst/>
                        <a:latin typeface="+mj-lt"/>
                        <a:ea typeface="宋体" panose="02010600030101010101" pitchFamily="2" charset="-122"/>
                      </a:endParaRPr>
                    </a:p>
                  </a:txBody>
                  <a:tcPr marL="56266" marR="56266" marT="0" marB="0" anchor="ctr"/>
                </a:tc>
                <a:extLst>
                  <a:ext uri="{0D108BD9-81ED-4DB2-BD59-A6C34878D82A}">
                    <a16:rowId xmlns:a16="http://schemas.microsoft.com/office/drawing/2014/main" val="10003"/>
                  </a:ext>
                </a:extLst>
              </a:tr>
              <a:tr h="275590">
                <a:tc>
                  <a:txBody>
                    <a:bodyPr/>
                    <a:lstStyle/>
                    <a:p>
                      <a:pPr algn="l">
                        <a:spcAft>
                          <a:spcPts val="0"/>
                        </a:spcAft>
                      </a:pPr>
                      <a:r>
                        <a:rPr lang="en-US" sz="900" kern="0">
                          <a:effectLst/>
                          <a:latin typeface="+mj-lt"/>
                        </a:rPr>
                        <a:t>Max Dough capacity(KG)</a:t>
                      </a:r>
                      <a:endParaRPr lang="zh-CN" sz="900" kern="10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16</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20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30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35</a:t>
                      </a:r>
                      <a:endParaRPr lang="en-US" sz="1000" kern="0">
                        <a:effectLst/>
                        <a:latin typeface="+mj-lt"/>
                        <a:ea typeface="宋体" panose="02010600030101010101" pitchFamily="2" charset="-122"/>
                      </a:endParaRPr>
                    </a:p>
                  </a:txBody>
                  <a:tcPr marL="56266" marR="56266" marT="0" marB="0" anchor="ctr"/>
                </a:tc>
                <a:extLst>
                  <a:ext uri="{0D108BD9-81ED-4DB2-BD59-A6C34878D82A}">
                    <a16:rowId xmlns:a16="http://schemas.microsoft.com/office/drawing/2014/main" val="10004"/>
                  </a:ext>
                </a:extLst>
              </a:tr>
              <a:tr h="218812">
                <a:tc>
                  <a:txBody>
                    <a:bodyPr/>
                    <a:lstStyle/>
                    <a:p>
                      <a:pPr algn="l">
                        <a:spcAft>
                          <a:spcPts val="0"/>
                        </a:spcAft>
                      </a:pPr>
                      <a:r>
                        <a:rPr lang="en-US" sz="900" kern="0">
                          <a:effectLst/>
                          <a:latin typeface="+mj-lt"/>
                        </a:rPr>
                        <a:t>Hook speed(rpm)</a:t>
                      </a:r>
                      <a:endParaRPr lang="zh-CN" sz="900" kern="10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98</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98</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98</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98</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98</a:t>
                      </a:r>
                      <a:endParaRPr lang="en-US" sz="1000" kern="0">
                        <a:effectLst/>
                        <a:latin typeface="+mj-lt"/>
                        <a:ea typeface="宋体" panose="02010600030101010101" pitchFamily="2" charset="-122"/>
                      </a:endParaRPr>
                    </a:p>
                  </a:txBody>
                  <a:tcPr marL="56266" marR="56266" marT="0" marB="0" anchor="ctr"/>
                </a:tc>
                <a:extLst>
                  <a:ext uri="{0D108BD9-81ED-4DB2-BD59-A6C34878D82A}">
                    <a16:rowId xmlns:a16="http://schemas.microsoft.com/office/drawing/2014/main" val="10005"/>
                  </a:ext>
                </a:extLst>
              </a:tr>
              <a:tr h="218812">
                <a:tc>
                  <a:txBody>
                    <a:bodyPr/>
                    <a:lstStyle/>
                    <a:p>
                      <a:pPr algn="l">
                        <a:spcAft>
                          <a:spcPts val="0"/>
                        </a:spcAft>
                      </a:pPr>
                      <a:r>
                        <a:rPr lang="en-US" sz="900" kern="0">
                          <a:effectLst/>
                          <a:latin typeface="+mj-lt"/>
                        </a:rPr>
                        <a:t>Bowl speed(rpm)</a:t>
                      </a:r>
                      <a:endParaRPr lang="zh-CN" sz="900" kern="10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a:effectLst/>
                          <a:latin typeface="+mj-lt"/>
                        </a:rPr>
                        <a:t>10</a:t>
                      </a:r>
                      <a:endParaRPr lang="en-US" sz="1000" kern="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10</a:t>
                      </a:r>
                      <a:endParaRPr lang="en-US" sz="1000" kern="0" dirty="0">
                        <a:effectLst/>
                        <a:latin typeface="+mj-lt"/>
                        <a:ea typeface="宋体" panose="02010600030101010101" pitchFamily="2" charset="-122"/>
                      </a:endParaRPr>
                    </a:p>
                  </a:txBody>
                  <a:tcPr marL="56266" marR="56266" marT="0" marB="0" anchor="ctr"/>
                </a:tc>
                <a:extLst>
                  <a:ext uri="{0D108BD9-81ED-4DB2-BD59-A6C34878D82A}">
                    <a16:rowId xmlns:a16="http://schemas.microsoft.com/office/drawing/2014/main" val="10006"/>
                  </a:ext>
                </a:extLst>
              </a:tr>
              <a:tr h="218812">
                <a:tc>
                  <a:txBody>
                    <a:bodyPr/>
                    <a:lstStyle/>
                    <a:p>
                      <a:pPr algn="l">
                        <a:spcAft>
                          <a:spcPts val="0"/>
                        </a:spcAft>
                      </a:pPr>
                      <a:r>
                        <a:rPr lang="en-US" sz="900" kern="0" dirty="0">
                          <a:effectLst/>
                          <a:latin typeface="+mj-lt"/>
                        </a:rPr>
                        <a:t>Dimension(mm)</a:t>
                      </a:r>
                      <a:endParaRPr lang="zh-CN" sz="900" kern="10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677x353x637</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720x400x620</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798x433x726</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820x485x726</a:t>
                      </a:r>
                      <a:endParaRPr lang="en-US" sz="1000" kern="0" dirty="0">
                        <a:effectLst/>
                        <a:latin typeface="+mj-lt"/>
                        <a:ea typeface="宋体" panose="02010600030101010101" pitchFamily="2" charset="-122"/>
                      </a:endParaRPr>
                    </a:p>
                  </a:txBody>
                  <a:tcPr marL="56266" marR="56266" marT="0" marB="0" anchor="ctr"/>
                </a:tc>
                <a:tc>
                  <a:txBody>
                    <a:bodyPr/>
                    <a:lstStyle/>
                    <a:p>
                      <a:pPr algn="ctr">
                        <a:spcAft>
                          <a:spcPts val="0"/>
                        </a:spcAft>
                      </a:pPr>
                      <a:r>
                        <a:rPr lang="en-US" sz="1000" kern="0" dirty="0">
                          <a:effectLst/>
                          <a:latin typeface="+mj-lt"/>
                        </a:rPr>
                        <a:t>880x550x720</a:t>
                      </a:r>
                      <a:endParaRPr lang="en-US" sz="1000" kern="0" dirty="0">
                        <a:effectLst/>
                        <a:latin typeface="+mj-lt"/>
                        <a:ea typeface="宋体" panose="02010600030101010101" pitchFamily="2" charset="-122"/>
                      </a:endParaRPr>
                    </a:p>
                  </a:txBody>
                  <a:tcPr marL="56266" marR="56266" marT="0" marB="0" anchor="ctr"/>
                </a:tc>
                <a:extLst>
                  <a:ext uri="{0D108BD9-81ED-4DB2-BD59-A6C34878D82A}">
                    <a16:rowId xmlns:a16="http://schemas.microsoft.com/office/drawing/2014/main" val="1000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矩形 2"/>
          <p:cNvSpPr/>
          <p:nvPr/>
        </p:nvSpPr>
        <p:spPr>
          <a:xfrm>
            <a:off x="727281" y="516496"/>
            <a:ext cx="1236236" cy="246221"/>
          </a:xfrm>
          <a:prstGeom prst="rect">
            <a:avLst/>
          </a:prstGeom>
        </p:spPr>
        <p:txBody>
          <a:bodyPr wrap="none">
            <a:spAutoFit/>
          </a:bodyPr>
          <a:lstStyle/>
          <a:p>
            <a:pPr lvl="0">
              <a:tabLst>
                <a:tab pos="228600" algn="l"/>
              </a:tabLst>
            </a:pPr>
            <a:r>
              <a:rPr lang="en-US" altLang="zh-CN" sz="1000" b="1" dirty="0">
                <a:latin typeface="+mj-lt"/>
              </a:rPr>
              <a:t> illustration diagram</a:t>
            </a:r>
            <a:endParaRPr lang="zh-CN" altLang="zh-CN" sz="1000" kern="100" dirty="0">
              <a:latin typeface="+mj-lt"/>
            </a:endParaRPr>
          </a:p>
        </p:txBody>
      </p:sp>
      <p:graphicFrame>
        <p:nvGraphicFramePr>
          <p:cNvPr id="4" name="表格 3"/>
          <p:cNvGraphicFramePr>
            <a:graphicFrameLocks noGrp="1"/>
          </p:cNvGraphicFramePr>
          <p:nvPr>
            <p:custDataLst>
              <p:tags r:id="rId1"/>
            </p:custDataLst>
          </p:nvPr>
        </p:nvGraphicFramePr>
        <p:xfrm>
          <a:off x="715963" y="5557629"/>
          <a:ext cx="5657850" cy="2690829"/>
        </p:xfrm>
        <a:graphic>
          <a:graphicData uri="http://schemas.openxmlformats.org/drawingml/2006/table">
            <a:tbl>
              <a:tblPr>
                <a:tableStyleId>{5C22544A-7EE6-4342-B048-85BDC9FD1C3A}</a:tableStyleId>
              </a:tblPr>
              <a:tblGrid>
                <a:gridCol w="984320">
                  <a:extLst>
                    <a:ext uri="{9D8B030D-6E8A-4147-A177-3AD203B41FA5}">
                      <a16:colId xmlns:a16="http://schemas.microsoft.com/office/drawing/2014/main" val="20000"/>
                    </a:ext>
                  </a:extLst>
                </a:gridCol>
                <a:gridCol w="1464051">
                  <a:extLst>
                    <a:ext uri="{9D8B030D-6E8A-4147-A177-3AD203B41FA5}">
                      <a16:colId xmlns:a16="http://schemas.microsoft.com/office/drawing/2014/main" val="20001"/>
                    </a:ext>
                  </a:extLst>
                </a:gridCol>
                <a:gridCol w="447418">
                  <a:extLst>
                    <a:ext uri="{9D8B030D-6E8A-4147-A177-3AD203B41FA5}">
                      <a16:colId xmlns:a16="http://schemas.microsoft.com/office/drawing/2014/main" val="20002"/>
                    </a:ext>
                  </a:extLst>
                </a:gridCol>
                <a:gridCol w="1061872">
                  <a:extLst>
                    <a:ext uri="{9D8B030D-6E8A-4147-A177-3AD203B41FA5}">
                      <a16:colId xmlns:a16="http://schemas.microsoft.com/office/drawing/2014/main" val="20003"/>
                    </a:ext>
                  </a:extLst>
                </a:gridCol>
                <a:gridCol w="1061872">
                  <a:extLst>
                    <a:ext uri="{9D8B030D-6E8A-4147-A177-3AD203B41FA5}">
                      <a16:colId xmlns:a16="http://schemas.microsoft.com/office/drawing/2014/main" val="20004"/>
                    </a:ext>
                  </a:extLst>
                </a:gridCol>
                <a:gridCol w="638317">
                  <a:extLst>
                    <a:ext uri="{9D8B030D-6E8A-4147-A177-3AD203B41FA5}">
                      <a16:colId xmlns:a16="http://schemas.microsoft.com/office/drawing/2014/main" val="20005"/>
                    </a:ext>
                  </a:extLst>
                </a:gridCol>
              </a:tblGrid>
              <a:tr h="137160">
                <a:tc rowSpan="2">
                  <a:txBody>
                    <a:bodyPr/>
                    <a:lstStyle/>
                    <a:p>
                      <a:pPr algn="ctr">
                        <a:spcAft>
                          <a:spcPts val="0"/>
                        </a:spcAft>
                      </a:pPr>
                      <a:r>
                        <a:rPr lang="en-US" sz="900" kern="0" dirty="0">
                          <a:effectLst/>
                          <a:latin typeface="+mj-lt"/>
                        </a:rPr>
                        <a:t>Item</a:t>
                      </a:r>
                      <a:endParaRPr lang="zh-CN" sz="900" kern="100" dirty="0">
                        <a:effectLst/>
                        <a:latin typeface="+mj-lt"/>
                        <a:ea typeface="宋体" panose="02010600030101010101" pitchFamily="2" charset="-122"/>
                      </a:endParaRPr>
                    </a:p>
                  </a:txBody>
                  <a:tcPr marL="61691" marR="61691" marT="0" marB="0" anchor="ctr">
                    <a:solidFill>
                      <a:schemeClr val="accent1">
                        <a:lumMod val="20000"/>
                        <a:lumOff val="80000"/>
                      </a:schemeClr>
                    </a:solidFill>
                  </a:tcPr>
                </a:tc>
                <a:tc rowSpan="2">
                  <a:txBody>
                    <a:bodyPr/>
                    <a:lstStyle/>
                    <a:p>
                      <a:pPr algn="ctr">
                        <a:spcAft>
                          <a:spcPts val="0"/>
                        </a:spcAft>
                      </a:pPr>
                      <a:r>
                        <a:rPr lang="en-US" sz="900" kern="0">
                          <a:effectLst/>
                          <a:latin typeface="+mj-lt"/>
                        </a:rPr>
                        <a:t>Description</a:t>
                      </a:r>
                      <a:endParaRPr lang="zh-CN" sz="9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rowSpan="2">
                  <a:txBody>
                    <a:bodyPr/>
                    <a:lstStyle/>
                    <a:p>
                      <a:pPr algn="ctr">
                        <a:spcAft>
                          <a:spcPts val="0"/>
                        </a:spcAft>
                      </a:pPr>
                      <a:r>
                        <a:rPr lang="en-US" sz="900" kern="0">
                          <a:effectLst/>
                          <a:latin typeface="+mj-lt"/>
                        </a:rPr>
                        <a:t>Qty</a:t>
                      </a:r>
                      <a:endParaRPr lang="zh-CN" sz="9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gridSpan="2">
                  <a:txBody>
                    <a:bodyPr/>
                    <a:lstStyle/>
                    <a:p>
                      <a:pPr algn="ctr">
                        <a:spcAft>
                          <a:spcPts val="0"/>
                        </a:spcAft>
                      </a:pPr>
                      <a:r>
                        <a:rPr lang="en-US" sz="900" kern="0">
                          <a:effectLst/>
                          <a:latin typeface="+mj-lt"/>
                        </a:rPr>
                        <a:t>Part no.</a:t>
                      </a:r>
                      <a:endParaRPr lang="zh-CN" sz="9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hMerge="1">
                  <a:txBody>
                    <a:bodyPr/>
                    <a:lstStyle/>
                    <a:p>
                      <a:endParaRPr lang="zh-CN"/>
                    </a:p>
                  </a:txBody>
                  <a:tcPr/>
                </a:tc>
                <a:tc rowSpan="2">
                  <a:txBody>
                    <a:bodyPr/>
                    <a:lstStyle/>
                    <a:p>
                      <a:pPr algn="ctr">
                        <a:spcAft>
                          <a:spcPts val="0"/>
                        </a:spcAft>
                      </a:pPr>
                      <a:r>
                        <a:rPr lang="en-US" sz="900" kern="0" dirty="0">
                          <a:effectLst/>
                          <a:latin typeface="+mj-lt"/>
                        </a:rPr>
                        <a:t>Remark</a:t>
                      </a:r>
                      <a:endParaRPr lang="zh-CN" sz="900" kern="100" dirty="0">
                        <a:effectLst/>
                        <a:latin typeface="+mj-lt"/>
                        <a:ea typeface="宋体" panose="02010600030101010101" pitchFamily="2" charset="-122"/>
                      </a:endParaRPr>
                    </a:p>
                  </a:txBody>
                  <a:tcPr marL="61691" marR="61691" marT="0" marB="0" anchor="ctr">
                    <a:solidFill>
                      <a:schemeClr val="accent1">
                        <a:lumMod val="20000"/>
                        <a:lumOff val="80000"/>
                      </a:schemeClr>
                    </a:solidFill>
                  </a:tcPr>
                </a:tc>
                <a:extLst>
                  <a:ext uri="{0D108BD9-81ED-4DB2-BD59-A6C34878D82A}">
                    <a16:rowId xmlns:a16="http://schemas.microsoft.com/office/drawing/2014/main" val="10000"/>
                  </a:ext>
                </a:extLst>
              </a:tr>
              <a:tr h="137160">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altLang="zh-CN" sz="900" kern="0" dirty="0">
                          <a:solidFill>
                            <a:schemeClr val="dk1"/>
                          </a:solidFill>
                          <a:effectLst/>
                          <a:latin typeface="+mn-lt"/>
                          <a:ea typeface="宋体" panose="02010600030101010101" pitchFamily="2" charset="-122"/>
                          <a:cs typeface="+mn-cs"/>
                        </a:rPr>
                        <a:t>HRM-20</a:t>
                      </a:r>
                    </a:p>
                  </a:txBody>
                  <a:tcPr marL="61691" marR="61691" marT="0" marB="0" anchor="ctr">
                    <a:solidFill>
                      <a:schemeClr val="accent1">
                        <a:lumMod val="20000"/>
                        <a:lumOff val="80000"/>
                      </a:schemeClr>
                    </a:solidFill>
                  </a:tcPr>
                </a:tc>
                <a:tc>
                  <a:txBody>
                    <a:bodyPr/>
                    <a:lstStyle/>
                    <a:p>
                      <a:pPr algn="ctr">
                        <a:spcAft>
                          <a:spcPts val="0"/>
                        </a:spcAft>
                      </a:pPr>
                      <a:r>
                        <a:rPr lang="en-US" altLang="zh-CN" sz="900" kern="0" dirty="0">
                          <a:solidFill>
                            <a:schemeClr val="dk1"/>
                          </a:solidFill>
                          <a:effectLst/>
                          <a:latin typeface="+mn-lt"/>
                          <a:ea typeface="宋体" panose="02010600030101010101" pitchFamily="2" charset="-122"/>
                          <a:cs typeface="+mn-cs"/>
                        </a:rPr>
                        <a:t>HRM-25</a:t>
                      </a:r>
                    </a:p>
                  </a:txBody>
                  <a:tcPr marL="61691" marR="61691" marT="0" marB="0" anchor="ctr">
                    <a:solidFill>
                      <a:schemeClr val="accent1">
                        <a:lumMod val="20000"/>
                        <a:lumOff val="80000"/>
                      </a:schemeClr>
                    </a:solidFill>
                  </a:tcPr>
                </a:tc>
                <a:tc vMerge="1">
                  <a:txBody>
                    <a:bodyPr/>
                    <a:lstStyle/>
                    <a:p>
                      <a:endParaRPr lang="zh-CN"/>
                    </a:p>
                  </a:txBody>
                  <a:tcPr/>
                </a:tc>
                <a:extLst>
                  <a:ext uri="{0D108BD9-81ED-4DB2-BD59-A6C34878D82A}">
                    <a16:rowId xmlns:a16="http://schemas.microsoft.com/office/drawing/2014/main" val="10001"/>
                  </a:ext>
                </a:extLst>
              </a:tr>
              <a:tr h="154305">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Safety guard</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1</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17-003</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22-005</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2"/>
                  </a:ext>
                </a:extLst>
              </a:tr>
              <a:tr h="154227">
                <a:tc>
                  <a:txBody>
                    <a:bodyPr/>
                    <a:lstStyle/>
                    <a:p>
                      <a:pPr algn="ctr">
                        <a:spcAft>
                          <a:spcPts val="0"/>
                        </a:spcAft>
                      </a:pPr>
                      <a:r>
                        <a:rPr lang="en-US" sz="900" kern="0">
                          <a:effectLst/>
                          <a:latin typeface="+mj-lt"/>
                        </a:rPr>
                        <a:t>2</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Bowl</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17-002</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22-006</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3"/>
                  </a:ext>
                </a:extLst>
              </a:tr>
              <a:tr h="154227">
                <a:tc>
                  <a:txBody>
                    <a:bodyPr/>
                    <a:lstStyle/>
                    <a:p>
                      <a:pPr algn="ctr">
                        <a:spcAft>
                          <a:spcPts val="0"/>
                        </a:spcAft>
                      </a:pPr>
                      <a:r>
                        <a:rPr lang="en-US" sz="900" kern="0">
                          <a:effectLst/>
                          <a:latin typeface="+mj-lt"/>
                        </a:rPr>
                        <a:t>3</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Bowl Flange</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22-022</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22-022</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4"/>
                  </a:ext>
                </a:extLst>
              </a:tr>
              <a:tr h="154227">
                <a:tc>
                  <a:txBody>
                    <a:bodyPr/>
                    <a:lstStyle/>
                    <a:p>
                      <a:pPr algn="ctr">
                        <a:spcAft>
                          <a:spcPts val="0"/>
                        </a:spcAft>
                      </a:pPr>
                      <a:r>
                        <a:rPr lang="en-US" sz="900" kern="0" dirty="0">
                          <a:effectLst/>
                          <a:latin typeface="+mj-lt"/>
                        </a:rPr>
                        <a:t>4</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Locking Flange</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17-005</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22-008</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5"/>
                  </a:ext>
                </a:extLst>
              </a:tr>
              <a:tr h="154227">
                <a:tc>
                  <a:txBody>
                    <a:bodyPr/>
                    <a:lstStyle/>
                    <a:p>
                      <a:pPr algn="ctr">
                        <a:spcAft>
                          <a:spcPts val="0"/>
                        </a:spcAft>
                      </a:pPr>
                      <a:r>
                        <a:rPr lang="en-US" sz="900" kern="0">
                          <a:effectLst/>
                          <a:latin typeface="+mj-lt"/>
                        </a:rPr>
                        <a:t>5</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Transit ring</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3</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22-053</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22-053</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6"/>
                  </a:ext>
                </a:extLst>
              </a:tr>
              <a:tr h="154227">
                <a:tc>
                  <a:txBody>
                    <a:bodyPr/>
                    <a:lstStyle/>
                    <a:p>
                      <a:pPr algn="ctr">
                        <a:spcAft>
                          <a:spcPts val="0"/>
                        </a:spcAft>
                      </a:pPr>
                      <a:r>
                        <a:rPr lang="en-US" sz="900" kern="0">
                          <a:effectLst/>
                          <a:latin typeface="+mj-lt"/>
                        </a:rPr>
                        <a:t>6</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Bearing 6205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22-055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22-055</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7"/>
                  </a:ext>
                </a:extLst>
              </a:tr>
              <a:tr h="154227">
                <a:tc>
                  <a:txBody>
                    <a:bodyPr/>
                    <a:lstStyle/>
                    <a:p>
                      <a:pPr algn="ctr">
                        <a:spcAft>
                          <a:spcPts val="0"/>
                        </a:spcAft>
                      </a:pPr>
                      <a:r>
                        <a:rPr lang="en-US" sz="900" kern="0">
                          <a:effectLst/>
                          <a:latin typeface="+mj-lt"/>
                        </a:rPr>
                        <a:t>7</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Bearing support</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22-019</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22-019</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8"/>
                  </a:ext>
                </a:extLst>
              </a:tr>
              <a:tr h="154227">
                <a:tc>
                  <a:txBody>
                    <a:bodyPr/>
                    <a:lstStyle/>
                    <a:p>
                      <a:pPr algn="ctr">
                        <a:spcAft>
                          <a:spcPts val="0"/>
                        </a:spcAft>
                      </a:pPr>
                      <a:r>
                        <a:rPr lang="en-US" sz="900" kern="0">
                          <a:effectLst/>
                          <a:latin typeface="+mj-lt"/>
                        </a:rPr>
                        <a:t>8</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Chain 126</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22-041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22-041</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9"/>
                  </a:ext>
                </a:extLst>
              </a:tr>
              <a:tr h="154227">
                <a:tc>
                  <a:txBody>
                    <a:bodyPr/>
                    <a:lstStyle/>
                    <a:p>
                      <a:pPr algn="ctr">
                        <a:spcAft>
                          <a:spcPts val="0"/>
                        </a:spcAft>
                      </a:pPr>
                      <a:r>
                        <a:rPr lang="en-US" sz="900" kern="0">
                          <a:effectLst/>
                          <a:latin typeface="+mj-lt"/>
                        </a:rPr>
                        <a:t>9</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Chain wheel 72</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22-042</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22-042</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0"/>
                  </a:ext>
                </a:extLst>
              </a:tr>
              <a:tr h="154227">
                <a:tc>
                  <a:txBody>
                    <a:bodyPr/>
                    <a:lstStyle/>
                    <a:p>
                      <a:pPr algn="ctr">
                        <a:spcAft>
                          <a:spcPts val="0"/>
                        </a:spcAft>
                      </a:pPr>
                      <a:r>
                        <a:rPr lang="en-US" sz="900" kern="0">
                          <a:effectLst/>
                          <a:latin typeface="+mj-lt"/>
                        </a:rPr>
                        <a:t>10</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Support axle</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22-015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22-015</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1"/>
                  </a:ext>
                </a:extLst>
              </a:tr>
              <a:tr h="154227">
                <a:tc>
                  <a:txBody>
                    <a:bodyPr/>
                    <a:lstStyle/>
                    <a:p>
                      <a:pPr algn="ctr">
                        <a:spcAft>
                          <a:spcPts val="0"/>
                        </a:spcAft>
                      </a:pPr>
                      <a:r>
                        <a:rPr lang="en-US" sz="900" kern="0" dirty="0">
                          <a:effectLst/>
                          <a:latin typeface="+mj-lt"/>
                        </a:rPr>
                        <a:t>12</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Guard ring</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22-035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22-035</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2"/>
                  </a:ext>
                </a:extLst>
              </a:tr>
              <a:tr h="154227">
                <a:tc>
                  <a:txBody>
                    <a:bodyPr/>
                    <a:lstStyle/>
                    <a:p>
                      <a:pPr algn="ctr">
                        <a:spcAft>
                          <a:spcPts val="0"/>
                        </a:spcAft>
                      </a:pPr>
                      <a:r>
                        <a:rPr lang="en-US" sz="900" kern="0">
                          <a:effectLst/>
                          <a:latin typeface="+mj-lt"/>
                        </a:rPr>
                        <a:t>13</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Guard axle</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22-012</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22-012</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3"/>
                  </a:ext>
                </a:extLst>
              </a:tr>
              <a:tr h="154227">
                <a:tc>
                  <a:txBody>
                    <a:bodyPr/>
                    <a:lstStyle/>
                    <a:p>
                      <a:pPr algn="ctr">
                        <a:spcAft>
                          <a:spcPts val="0"/>
                        </a:spcAft>
                      </a:pPr>
                      <a:r>
                        <a:rPr lang="en-US" sz="900" kern="0">
                          <a:effectLst/>
                          <a:latin typeface="+mj-lt"/>
                        </a:rPr>
                        <a:t>14</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Off-set ring</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1</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22-028</a:t>
                      </a:r>
                      <a:endParaRPr lang="zh-CN" sz="9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22-028</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4"/>
                  </a:ext>
                </a:extLst>
              </a:tr>
              <a:tr h="137091">
                <a:tc>
                  <a:txBody>
                    <a:bodyPr/>
                    <a:lstStyle/>
                    <a:p>
                      <a:pPr algn="ctr">
                        <a:spcAft>
                          <a:spcPts val="0"/>
                        </a:spcAft>
                      </a:pPr>
                      <a:r>
                        <a:rPr lang="en-US" sz="900" kern="0" dirty="0">
                          <a:effectLst/>
                          <a:latin typeface="+mj-lt"/>
                        </a:rPr>
                        <a:t>19</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Chain wheel 15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22-043</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22-043</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5"/>
                  </a:ext>
                </a:extLst>
              </a:tr>
              <a:tr h="137091">
                <a:tc>
                  <a:txBody>
                    <a:bodyPr/>
                    <a:lstStyle/>
                    <a:p>
                      <a:pPr algn="ctr">
                        <a:spcAft>
                          <a:spcPts val="0"/>
                        </a:spcAft>
                      </a:pPr>
                      <a:r>
                        <a:rPr lang="en-US" sz="900" kern="0">
                          <a:effectLst/>
                          <a:latin typeface="+mj-lt"/>
                        </a:rPr>
                        <a:t>20</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Spiral support </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22-020</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22-020</a:t>
                      </a:r>
                      <a:endParaRPr lang="zh-CN" sz="9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6"/>
                  </a:ext>
                </a:extLst>
              </a:tr>
              <a:tr h="137091">
                <a:tc>
                  <a:txBody>
                    <a:bodyPr/>
                    <a:lstStyle/>
                    <a:p>
                      <a:pPr algn="ctr">
                        <a:spcAft>
                          <a:spcPts val="0"/>
                        </a:spcAft>
                      </a:pPr>
                      <a:r>
                        <a:rPr lang="en-US" sz="900" kern="0" dirty="0">
                          <a:effectLst/>
                          <a:latin typeface="+mj-lt"/>
                        </a:rPr>
                        <a:t>22</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a:effectLst/>
                          <a:latin typeface="+mj-lt"/>
                        </a:rPr>
                        <a:t>Bearing 6205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a:effectLst/>
                          <a:latin typeface="+mj-lt"/>
                        </a:rPr>
                        <a:t>22-055</a:t>
                      </a:r>
                      <a:endParaRPr lang="zh-CN" sz="9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900" kern="0" dirty="0">
                          <a:effectLst/>
                          <a:latin typeface="+mj-lt"/>
                        </a:rPr>
                        <a:t>22-055</a:t>
                      </a:r>
                      <a:endParaRPr lang="zh-CN" sz="9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7"/>
                  </a:ext>
                </a:extLst>
              </a:tr>
            </a:tbl>
          </a:graphicData>
        </a:graphic>
      </p:graphicFrame>
      <p:sp>
        <p:nvSpPr>
          <p:cNvPr id="6" name="矩形 5"/>
          <p:cNvSpPr/>
          <p:nvPr/>
        </p:nvSpPr>
        <p:spPr>
          <a:xfrm>
            <a:off x="687388" y="5162182"/>
            <a:ext cx="1164101" cy="246221"/>
          </a:xfrm>
          <a:prstGeom prst="rect">
            <a:avLst/>
          </a:prstGeom>
        </p:spPr>
        <p:txBody>
          <a:bodyPr wrap="none">
            <a:spAutoFit/>
          </a:bodyPr>
          <a:lstStyle/>
          <a:p>
            <a:pPr lvl="0">
              <a:tabLst>
                <a:tab pos="228600" algn="l"/>
              </a:tabLst>
            </a:pPr>
            <a:r>
              <a:rPr lang="en-US" altLang="zh-CN" sz="1000" b="1" dirty="0">
                <a:latin typeface="+mj-lt"/>
              </a:rPr>
              <a:t>illustration  Part list</a:t>
            </a:r>
            <a:endParaRPr lang="zh-CN" altLang="zh-CN" sz="1000" kern="100" dirty="0">
              <a:latin typeface="+mj-lt"/>
            </a:endParaRPr>
          </a:p>
        </p:txBody>
      </p:sp>
      <p:pic>
        <p:nvPicPr>
          <p:cNvPr id="5" name="图片 -2147482622" descr="说明书附图"/>
          <p:cNvPicPr>
            <a:picLocks noChangeAspect="1"/>
          </p:cNvPicPr>
          <p:nvPr/>
        </p:nvPicPr>
        <p:blipFill>
          <a:blip r:embed="rId3" cstate="print"/>
          <a:stretch>
            <a:fillRect/>
          </a:stretch>
        </p:blipFill>
        <p:spPr>
          <a:xfrm>
            <a:off x="328294" y="1104900"/>
            <a:ext cx="6404755" cy="3626485"/>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592138" y="1041130"/>
          <a:ext cx="5657849" cy="5399372"/>
        </p:xfrm>
        <a:graphic>
          <a:graphicData uri="http://schemas.openxmlformats.org/drawingml/2006/table">
            <a:tbl>
              <a:tblPr>
                <a:tableStyleId>{5C22544A-7EE6-4342-B048-85BDC9FD1C3A}</a:tableStyleId>
              </a:tblPr>
              <a:tblGrid>
                <a:gridCol w="984320">
                  <a:extLst>
                    <a:ext uri="{9D8B030D-6E8A-4147-A177-3AD203B41FA5}">
                      <a16:colId xmlns:a16="http://schemas.microsoft.com/office/drawing/2014/main" val="20000"/>
                    </a:ext>
                  </a:extLst>
                </a:gridCol>
                <a:gridCol w="1464051">
                  <a:extLst>
                    <a:ext uri="{9D8B030D-6E8A-4147-A177-3AD203B41FA5}">
                      <a16:colId xmlns:a16="http://schemas.microsoft.com/office/drawing/2014/main" val="20001"/>
                    </a:ext>
                  </a:extLst>
                </a:gridCol>
                <a:gridCol w="447417">
                  <a:extLst>
                    <a:ext uri="{9D8B030D-6E8A-4147-A177-3AD203B41FA5}">
                      <a16:colId xmlns:a16="http://schemas.microsoft.com/office/drawing/2014/main" val="20002"/>
                    </a:ext>
                  </a:extLst>
                </a:gridCol>
                <a:gridCol w="1061872">
                  <a:extLst>
                    <a:ext uri="{9D8B030D-6E8A-4147-A177-3AD203B41FA5}">
                      <a16:colId xmlns:a16="http://schemas.microsoft.com/office/drawing/2014/main" val="20003"/>
                    </a:ext>
                  </a:extLst>
                </a:gridCol>
                <a:gridCol w="1061872">
                  <a:extLst>
                    <a:ext uri="{9D8B030D-6E8A-4147-A177-3AD203B41FA5}">
                      <a16:colId xmlns:a16="http://schemas.microsoft.com/office/drawing/2014/main" val="20004"/>
                    </a:ext>
                  </a:extLst>
                </a:gridCol>
                <a:gridCol w="638317">
                  <a:extLst>
                    <a:ext uri="{9D8B030D-6E8A-4147-A177-3AD203B41FA5}">
                      <a16:colId xmlns:a16="http://schemas.microsoft.com/office/drawing/2014/main" val="20005"/>
                    </a:ext>
                  </a:extLst>
                </a:gridCol>
              </a:tblGrid>
              <a:tr h="0">
                <a:tc rowSpan="2">
                  <a:txBody>
                    <a:bodyPr/>
                    <a:lstStyle/>
                    <a:p>
                      <a:pPr algn="ctr">
                        <a:spcAft>
                          <a:spcPts val="0"/>
                        </a:spcAft>
                      </a:pPr>
                      <a:r>
                        <a:rPr lang="en-US" sz="900" kern="0" dirty="0">
                          <a:effectLst/>
                          <a:latin typeface="+mj-lt"/>
                        </a:rPr>
                        <a:t>Item</a:t>
                      </a:r>
                      <a:endParaRPr lang="zh-CN" sz="900" kern="100" dirty="0">
                        <a:effectLst/>
                        <a:latin typeface="+mj-lt"/>
                        <a:ea typeface="宋体" panose="02010600030101010101" pitchFamily="2" charset="-122"/>
                      </a:endParaRPr>
                    </a:p>
                  </a:txBody>
                  <a:tcPr marL="61691" marR="61691" marT="0" marB="0" anchor="ctr">
                    <a:solidFill>
                      <a:schemeClr val="accent1">
                        <a:lumMod val="20000"/>
                        <a:lumOff val="80000"/>
                      </a:schemeClr>
                    </a:solidFill>
                  </a:tcPr>
                </a:tc>
                <a:tc rowSpan="2">
                  <a:txBody>
                    <a:bodyPr/>
                    <a:lstStyle/>
                    <a:p>
                      <a:pPr algn="ctr">
                        <a:spcAft>
                          <a:spcPts val="0"/>
                        </a:spcAft>
                      </a:pPr>
                      <a:r>
                        <a:rPr lang="en-US" sz="900" kern="0">
                          <a:effectLst/>
                          <a:latin typeface="+mj-lt"/>
                        </a:rPr>
                        <a:t>Description</a:t>
                      </a:r>
                      <a:endParaRPr lang="zh-CN" sz="9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rowSpan="2">
                  <a:txBody>
                    <a:bodyPr/>
                    <a:lstStyle/>
                    <a:p>
                      <a:pPr algn="ctr">
                        <a:spcAft>
                          <a:spcPts val="0"/>
                        </a:spcAft>
                      </a:pPr>
                      <a:r>
                        <a:rPr lang="en-US" sz="900" kern="0">
                          <a:effectLst/>
                          <a:latin typeface="+mj-lt"/>
                        </a:rPr>
                        <a:t>Qty</a:t>
                      </a:r>
                      <a:endParaRPr lang="zh-CN" sz="9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gridSpan="2">
                  <a:txBody>
                    <a:bodyPr/>
                    <a:lstStyle/>
                    <a:p>
                      <a:pPr algn="ctr">
                        <a:spcAft>
                          <a:spcPts val="0"/>
                        </a:spcAft>
                      </a:pPr>
                      <a:r>
                        <a:rPr lang="en-US" sz="900" kern="0">
                          <a:effectLst/>
                          <a:latin typeface="+mj-lt"/>
                        </a:rPr>
                        <a:t>Part no.</a:t>
                      </a:r>
                      <a:endParaRPr lang="zh-CN" sz="9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hMerge="1">
                  <a:txBody>
                    <a:bodyPr/>
                    <a:lstStyle/>
                    <a:p>
                      <a:endParaRPr lang="zh-CN"/>
                    </a:p>
                  </a:txBody>
                  <a:tcPr/>
                </a:tc>
                <a:tc rowSpan="2">
                  <a:txBody>
                    <a:bodyPr/>
                    <a:lstStyle/>
                    <a:p>
                      <a:pPr algn="ctr">
                        <a:spcAft>
                          <a:spcPts val="0"/>
                        </a:spcAft>
                      </a:pPr>
                      <a:r>
                        <a:rPr lang="en-US" sz="900" kern="0" dirty="0">
                          <a:effectLst/>
                          <a:latin typeface="+mj-lt"/>
                        </a:rPr>
                        <a:t>Remark</a:t>
                      </a:r>
                      <a:endParaRPr lang="zh-CN" sz="900" kern="100" dirty="0">
                        <a:effectLst/>
                        <a:latin typeface="+mj-lt"/>
                        <a:ea typeface="宋体" panose="02010600030101010101" pitchFamily="2" charset="-122"/>
                      </a:endParaRPr>
                    </a:p>
                  </a:txBody>
                  <a:tcPr marL="61691" marR="61691" marT="0" marB="0" anchor="ctr">
                    <a:solidFill>
                      <a:schemeClr val="accent1">
                        <a:lumMod val="20000"/>
                        <a:lumOff val="80000"/>
                      </a:schemeClr>
                    </a:solidFill>
                  </a:tcPr>
                </a:tc>
                <a:extLst>
                  <a:ext uri="{0D108BD9-81ED-4DB2-BD59-A6C34878D82A}">
                    <a16:rowId xmlns:a16="http://schemas.microsoft.com/office/drawing/2014/main" val="10000"/>
                  </a:ext>
                </a:extLst>
              </a:tr>
              <a:tr h="0">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altLang="zh-CN" sz="900" kern="0" dirty="0">
                          <a:solidFill>
                            <a:schemeClr val="dk1"/>
                          </a:solidFill>
                          <a:effectLst/>
                          <a:latin typeface="+mn-lt"/>
                          <a:ea typeface="宋体" panose="02010600030101010101" pitchFamily="2" charset="-122"/>
                          <a:cs typeface="+mn-cs"/>
                        </a:rPr>
                        <a:t>HRM-20</a:t>
                      </a:r>
                    </a:p>
                  </a:txBody>
                  <a:tcPr marL="61691" marR="61691" marT="0" marB="0" anchor="ctr">
                    <a:solidFill>
                      <a:schemeClr val="accent1">
                        <a:lumMod val="20000"/>
                        <a:lumOff val="80000"/>
                      </a:schemeClr>
                    </a:solidFill>
                  </a:tcPr>
                </a:tc>
                <a:tc>
                  <a:txBody>
                    <a:bodyPr/>
                    <a:lstStyle/>
                    <a:p>
                      <a:pPr algn="ctr">
                        <a:spcAft>
                          <a:spcPts val="0"/>
                        </a:spcAft>
                      </a:pPr>
                      <a:r>
                        <a:rPr lang="en-US" altLang="zh-CN" sz="900" kern="0" dirty="0">
                          <a:solidFill>
                            <a:schemeClr val="dk1"/>
                          </a:solidFill>
                          <a:effectLst/>
                          <a:latin typeface="+mn-lt"/>
                          <a:ea typeface="宋体" panose="02010600030101010101" pitchFamily="2" charset="-122"/>
                          <a:cs typeface="+mn-cs"/>
                        </a:rPr>
                        <a:t>HRM-25</a:t>
                      </a:r>
                    </a:p>
                  </a:txBody>
                  <a:tcPr marL="61691" marR="61691" marT="0" marB="0" anchor="ctr">
                    <a:solidFill>
                      <a:schemeClr val="accent1">
                        <a:lumMod val="20000"/>
                        <a:lumOff val="80000"/>
                      </a:schemeClr>
                    </a:solidFill>
                  </a:tcPr>
                </a:tc>
                <a:tc vMerge="1">
                  <a:txBody>
                    <a:bodyPr/>
                    <a:lstStyle/>
                    <a:p>
                      <a:endParaRPr lang="zh-CN"/>
                    </a:p>
                  </a:txBody>
                  <a:tcPr/>
                </a:tc>
                <a:extLst>
                  <a:ext uri="{0D108BD9-81ED-4DB2-BD59-A6C34878D82A}">
                    <a16:rowId xmlns:a16="http://schemas.microsoft.com/office/drawing/2014/main" val="10001"/>
                  </a:ext>
                </a:extLst>
              </a:tr>
              <a:tr h="0">
                <a:tc>
                  <a:txBody>
                    <a:bodyPr/>
                    <a:lstStyle/>
                    <a:p>
                      <a:pPr algn="ctr">
                        <a:spcAft>
                          <a:spcPts val="0"/>
                        </a:spcAft>
                      </a:pPr>
                      <a:r>
                        <a:rPr lang="en-US" sz="900" kern="0" dirty="0">
                          <a:effectLst/>
                          <a:latin typeface="+mj-lt"/>
                        </a:rPr>
                        <a:t>24</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Mixing Axle</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22-018</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22-018</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dirty="0">
                          <a:effectLst/>
                          <a:latin typeface="+mj-lt"/>
                        </a:rPr>
                        <a:t> </a:t>
                      </a:r>
                      <a:endParaRPr lang="zh-CN" sz="900" kern="100" dirty="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2"/>
                  </a:ext>
                </a:extLst>
              </a:tr>
              <a:tr h="0">
                <a:tc>
                  <a:txBody>
                    <a:bodyPr/>
                    <a:lstStyle/>
                    <a:p>
                      <a:pPr algn="ctr">
                        <a:spcAft>
                          <a:spcPts val="0"/>
                        </a:spcAft>
                      </a:pPr>
                      <a:r>
                        <a:rPr lang="en-US" sz="900" kern="0" dirty="0">
                          <a:effectLst/>
                          <a:latin typeface="+mj-lt"/>
                        </a:rPr>
                        <a:t>25</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Spiral</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17-001</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22-004</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3"/>
                  </a:ext>
                </a:extLst>
              </a:tr>
              <a:tr h="129997">
                <a:tc>
                  <a:txBody>
                    <a:bodyPr/>
                    <a:lstStyle/>
                    <a:p>
                      <a:pPr algn="ctr">
                        <a:spcAft>
                          <a:spcPts val="0"/>
                        </a:spcAft>
                      </a:pPr>
                      <a:r>
                        <a:rPr lang="en-US" sz="900" kern="0">
                          <a:effectLst/>
                          <a:latin typeface="+mj-lt"/>
                        </a:rPr>
                        <a:t>27</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dirty="0">
                          <a:effectLst/>
                          <a:latin typeface="+mj-lt"/>
                        </a:rPr>
                        <a:t>Cable fixer</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22-110</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22-110</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4"/>
                  </a:ext>
                </a:extLst>
              </a:tr>
              <a:tr h="129997">
                <a:tc rowSpan="3">
                  <a:txBody>
                    <a:bodyPr/>
                    <a:lstStyle/>
                    <a:p>
                      <a:pPr algn="ctr">
                        <a:spcAft>
                          <a:spcPts val="0"/>
                        </a:spcAft>
                      </a:pPr>
                      <a:r>
                        <a:rPr lang="en-US" sz="900" kern="0">
                          <a:effectLst/>
                          <a:latin typeface="+mj-lt"/>
                        </a:rPr>
                        <a:t>28</a:t>
                      </a:r>
                      <a:endParaRPr lang="zh-CN" sz="900" kern="100">
                        <a:effectLst/>
                        <a:latin typeface="+mj-lt"/>
                        <a:ea typeface="宋体" panose="02010600030101010101" pitchFamily="2" charset="-122"/>
                      </a:endParaRPr>
                    </a:p>
                  </a:txBody>
                  <a:tcPr marL="51999" marR="51999" marT="0" marB="0" anchor="ctr"/>
                </a:tc>
                <a:tc rowSpan="3">
                  <a:txBody>
                    <a:bodyPr/>
                    <a:lstStyle/>
                    <a:p>
                      <a:pPr algn="l">
                        <a:spcAft>
                          <a:spcPts val="0"/>
                        </a:spcAft>
                      </a:pPr>
                      <a:r>
                        <a:rPr lang="en-US" sz="900" kern="0">
                          <a:effectLst/>
                          <a:latin typeface="+mj-lt"/>
                        </a:rPr>
                        <a:t>Cable</a:t>
                      </a:r>
                      <a:endParaRPr lang="zh-CN" sz="900" kern="100">
                        <a:effectLst/>
                        <a:latin typeface="+mj-lt"/>
                        <a:ea typeface="宋体" panose="02010600030101010101" pitchFamily="2" charset="-122"/>
                      </a:endParaRPr>
                    </a:p>
                  </a:txBody>
                  <a:tcPr marL="51999" marR="51999" marT="0" marB="0" anchor="ctr"/>
                </a:tc>
                <a:tc rowSpan="3">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22-082/171/086</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22-082/171/086</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LRM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5"/>
                  </a:ext>
                </a:extLst>
              </a:tr>
              <a:tr h="12999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a:effectLst/>
                          <a:latin typeface="+mj-lt"/>
                        </a:rPr>
                        <a:t>22-125</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22-125</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6"/>
                  </a:ext>
                </a:extLst>
              </a:tr>
              <a:tr h="12999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a:effectLst/>
                          <a:latin typeface="+mj-lt"/>
                        </a:rPr>
                        <a:t>22-098</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22-098</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LR-2V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7"/>
                  </a:ext>
                </a:extLst>
              </a:tr>
              <a:tr h="0">
                <a:tc>
                  <a:txBody>
                    <a:bodyPr/>
                    <a:lstStyle/>
                    <a:p>
                      <a:pPr algn="ctr">
                        <a:spcAft>
                          <a:spcPts val="0"/>
                        </a:spcAft>
                      </a:pPr>
                      <a:r>
                        <a:rPr lang="en-US" sz="900" kern="0" dirty="0">
                          <a:effectLst/>
                          <a:latin typeface="+mj-lt"/>
                        </a:rPr>
                        <a:t>33</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dirty="0">
                          <a:effectLst/>
                          <a:latin typeface="+mj-lt"/>
                        </a:rPr>
                        <a:t>Divider</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22-003</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22-003</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8"/>
                  </a:ext>
                </a:extLst>
              </a:tr>
              <a:tr h="129997">
                <a:tc>
                  <a:txBody>
                    <a:bodyPr/>
                    <a:lstStyle/>
                    <a:p>
                      <a:pPr algn="ctr">
                        <a:spcAft>
                          <a:spcPts val="0"/>
                        </a:spcAft>
                      </a:pPr>
                      <a:r>
                        <a:rPr lang="en-US" sz="900" kern="0" dirty="0">
                          <a:effectLst/>
                          <a:latin typeface="+mj-lt"/>
                        </a:rPr>
                        <a:t>35</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Locker</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22-048</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22-048</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09"/>
                  </a:ext>
                </a:extLst>
              </a:tr>
              <a:tr h="129997">
                <a:tc>
                  <a:txBody>
                    <a:bodyPr/>
                    <a:lstStyle/>
                    <a:p>
                      <a:pPr algn="ctr">
                        <a:spcAft>
                          <a:spcPts val="0"/>
                        </a:spcAft>
                      </a:pPr>
                      <a:r>
                        <a:rPr lang="en-US" sz="900" kern="0">
                          <a:effectLst/>
                          <a:latin typeface="+mj-lt"/>
                        </a:rPr>
                        <a:t>36</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Lock axle</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22-014</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22-014</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0"/>
                  </a:ext>
                </a:extLst>
              </a:tr>
              <a:tr h="129997">
                <a:tc>
                  <a:txBody>
                    <a:bodyPr/>
                    <a:lstStyle/>
                    <a:p>
                      <a:pPr algn="ctr">
                        <a:spcAft>
                          <a:spcPts val="0"/>
                        </a:spcAft>
                      </a:pPr>
                      <a:r>
                        <a:rPr lang="en-US" sz="900" kern="0">
                          <a:effectLst/>
                          <a:latin typeface="+mj-lt"/>
                        </a:rPr>
                        <a:t>37</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lock spring</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22-049</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22-049</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1"/>
                  </a:ext>
                </a:extLst>
              </a:tr>
              <a:tr h="0">
                <a:tc>
                  <a:txBody>
                    <a:bodyPr/>
                    <a:lstStyle/>
                    <a:p>
                      <a:pPr algn="ctr">
                        <a:spcAft>
                          <a:spcPts val="0"/>
                        </a:spcAft>
                      </a:pPr>
                      <a:r>
                        <a:rPr lang="en-US" sz="900" kern="0" dirty="0">
                          <a:effectLst/>
                          <a:latin typeface="+mj-lt"/>
                        </a:rPr>
                        <a:t>39</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Side cover</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22-011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22-011</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2"/>
                  </a:ext>
                </a:extLst>
              </a:tr>
              <a:tr h="0">
                <a:tc>
                  <a:txBody>
                    <a:bodyPr/>
                    <a:lstStyle/>
                    <a:p>
                      <a:pPr algn="ctr">
                        <a:spcAft>
                          <a:spcPts val="0"/>
                        </a:spcAft>
                      </a:pPr>
                      <a:r>
                        <a:rPr lang="en-US" sz="900" kern="0">
                          <a:effectLst/>
                          <a:latin typeface="+mj-lt"/>
                        </a:rPr>
                        <a:t>40</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Structure</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22-001</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3"/>
                  </a:ext>
                </a:extLst>
              </a:tr>
              <a:tr h="0">
                <a:tc>
                  <a:txBody>
                    <a:bodyPr/>
                    <a:lstStyle/>
                    <a:p>
                      <a:pPr algn="ctr">
                        <a:spcAft>
                          <a:spcPts val="0"/>
                        </a:spcAft>
                      </a:pPr>
                      <a:r>
                        <a:rPr lang="en-US" sz="900" kern="0">
                          <a:effectLst/>
                          <a:latin typeface="+mj-lt"/>
                        </a:rPr>
                        <a:t>41</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foot</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4</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22-033</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22-033</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4"/>
                  </a:ext>
                </a:extLst>
              </a:tr>
              <a:tr h="129997">
                <a:tc>
                  <a:txBody>
                    <a:bodyPr/>
                    <a:lstStyle/>
                    <a:p>
                      <a:pPr algn="ctr">
                        <a:spcAft>
                          <a:spcPts val="0"/>
                        </a:spcAft>
                      </a:pPr>
                      <a:r>
                        <a:rPr lang="en-US" sz="900" kern="0">
                          <a:effectLst/>
                          <a:latin typeface="+mj-lt"/>
                        </a:rPr>
                        <a:t>42</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Rubber shoe</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4</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22-034</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22-034</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5"/>
                  </a:ext>
                </a:extLst>
              </a:tr>
              <a:tr h="129997">
                <a:tc>
                  <a:txBody>
                    <a:bodyPr/>
                    <a:lstStyle/>
                    <a:p>
                      <a:pPr algn="ctr">
                        <a:spcAft>
                          <a:spcPts val="0"/>
                        </a:spcAft>
                      </a:pPr>
                      <a:r>
                        <a:rPr lang="en-US" sz="900" kern="0">
                          <a:effectLst/>
                          <a:latin typeface="+mj-lt"/>
                        </a:rPr>
                        <a:t>43</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Wheel with stopper</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22-031</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22-031</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6"/>
                  </a:ext>
                </a:extLst>
              </a:tr>
              <a:tr h="129997">
                <a:tc rowSpan="3">
                  <a:txBody>
                    <a:bodyPr/>
                    <a:lstStyle/>
                    <a:p>
                      <a:pPr algn="ctr">
                        <a:spcAft>
                          <a:spcPts val="0"/>
                        </a:spcAft>
                      </a:pPr>
                      <a:r>
                        <a:rPr lang="en-US" sz="900" kern="0">
                          <a:effectLst/>
                          <a:latin typeface="+mj-lt"/>
                        </a:rPr>
                        <a:t>44</a:t>
                      </a:r>
                      <a:endParaRPr lang="zh-CN" sz="900" kern="100">
                        <a:effectLst/>
                        <a:latin typeface="+mj-lt"/>
                        <a:ea typeface="宋体" panose="02010600030101010101" pitchFamily="2" charset="-122"/>
                      </a:endParaRPr>
                    </a:p>
                  </a:txBody>
                  <a:tcPr marL="51999" marR="51999" marT="0" marB="0" anchor="ctr"/>
                </a:tc>
                <a:tc rowSpan="3">
                  <a:txBody>
                    <a:bodyPr/>
                    <a:lstStyle/>
                    <a:p>
                      <a:pPr algn="l">
                        <a:spcAft>
                          <a:spcPts val="0"/>
                        </a:spcAft>
                      </a:pPr>
                      <a:r>
                        <a:rPr lang="en-US" sz="900" kern="0">
                          <a:effectLst/>
                          <a:latin typeface="+mj-lt"/>
                        </a:rPr>
                        <a:t>Motor</a:t>
                      </a:r>
                      <a:endParaRPr lang="zh-CN" sz="900" kern="100">
                        <a:effectLst/>
                        <a:latin typeface="+mj-lt"/>
                        <a:ea typeface="宋体" panose="02010600030101010101" pitchFamily="2" charset="-122"/>
                      </a:endParaRPr>
                    </a:p>
                  </a:txBody>
                  <a:tcPr marL="51999" marR="51999" marT="0" marB="0" anchor="ctr"/>
                </a:tc>
                <a:tc rowSpan="3">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22-152</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22-152</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LRM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7"/>
                  </a:ext>
                </a:extLst>
              </a:tr>
              <a:tr h="12999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dirty="0">
                          <a:effectLst/>
                          <a:latin typeface="+mj-lt"/>
                        </a:rPr>
                        <a:t>22-046</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22-046</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8"/>
                  </a:ext>
                </a:extLst>
              </a:tr>
              <a:tr h="12999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a:effectLst/>
                          <a:latin typeface="+mj-lt"/>
                        </a:rPr>
                        <a:t>22-153</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22-153</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LR-2V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19"/>
                  </a:ext>
                </a:extLst>
              </a:tr>
              <a:tr h="129997">
                <a:tc>
                  <a:txBody>
                    <a:bodyPr/>
                    <a:lstStyle/>
                    <a:p>
                      <a:pPr algn="ctr">
                        <a:spcAft>
                          <a:spcPts val="0"/>
                        </a:spcAft>
                      </a:pPr>
                      <a:r>
                        <a:rPr lang="en-US" sz="900" kern="0">
                          <a:effectLst/>
                          <a:latin typeface="+mj-lt"/>
                        </a:rPr>
                        <a:t>45</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Top cover</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22-009</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22-009</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0"/>
                  </a:ext>
                </a:extLst>
              </a:tr>
              <a:tr h="129997">
                <a:tc>
                  <a:txBody>
                    <a:bodyPr/>
                    <a:lstStyle/>
                    <a:p>
                      <a:pPr algn="ctr">
                        <a:spcAft>
                          <a:spcPts val="0"/>
                        </a:spcAft>
                      </a:pPr>
                      <a:r>
                        <a:rPr lang="en-US" sz="900" kern="0">
                          <a:effectLst/>
                          <a:latin typeface="+mj-lt"/>
                        </a:rPr>
                        <a:t>46</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Head</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22-002</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22-002</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1"/>
                  </a:ext>
                </a:extLst>
              </a:tr>
              <a:tr h="129997">
                <a:tc>
                  <a:txBody>
                    <a:bodyPr/>
                    <a:lstStyle/>
                    <a:p>
                      <a:pPr algn="ctr">
                        <a:spcAft>
                          <a:spcPts val="0"/>
                        </a:spcAft>
                      </a:pPr>
                      <a:r>
                        <a:rPr lang="en-US" sz="900" kern="0">
                          <a:effectLst/>
                          <a:latin typeface="+mj-lt"/>
                        </a:rPr>
                        <a:t>47</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Nylon ring</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22-029</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22-029</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2"/>
                  </a:ext>
                </a:extLst>
              </a:tr>
              <a:tr h="0">
                <a:tc>
                  <a:txBody>
                    <a:bodyPr/>
                    <a:lstStyle/>
                    <a:p>
                      <a:pPr algn="ctr">
                        <a:spcAft>
                          <a:spcPts val="0"/>
                        </a:spcAft>
                      </a:pPr>
                      <a:r>
                        <a:rPr lang="en-US" sz="900" kern="0" dirty="0">
                          <a:effectLst/>
                          <a:latin typeface="+mj-lt"/>
                        </a:rPr>
                        <a:t>49</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Air spring</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22-051</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22-051</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3"/>
                  </a:ext>
                </a:extLst>
              </a:tr>
              <a:tr h="0">
                <a:tc>
                  <a:txBody>
                    <a:bodyPr/>
                    <a:lstStyle/>
                    <a:p>
                      <a:pPr algn="ctr">
                        <a:spcAft>
                          <a:spcPts val="0"/>
                        </a:spcAft>
                      </a:pPr>
                      <a:r>
                        <a:rPr lang="en-US" sz="900" kern="0">
                          <a:effectLst/>
                          <a:latin typeface="+mj-lt"/>
                        </a:rPr>
                        <a:t>50</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Micro switch</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22-079</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22-079</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4"/>
                  </a:ext>
                </a:extLst>
              </a:tr>
              <a:tr h="0">
                <a:tc>
                  <a:txBody>
                    <a:bodyPr/>
                    <a:lstStyle/>
                    <a:p>
                      <a:pPr algn="ctr">
                        <a:spcAft>
                          <a:spcPts val="0"/>
                        </a:spcAft>
                      </a:pPr>
                      <a:r>
                        <a:rPr lang="en-US" sz="900" kern="0">
                          <a:effectLst/>
                          <a:latin typeface="+mj-lt"/>
                        </a:rPr>
                        <a:t>51</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Head axle</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22-013</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22-013</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5"/>
                  </a:ext>
                </a:extLst>
              </a:tr>
              <a:tr h="0">
                <a:tc>
                  <a:txBody>
                    <a:bodyPr/>
                    <a:lstStyle/>
                    <a:p>
                      <a:pPr algn="ctr">
                        <a:spcAft>
                          <a:spcPts val="0"/>
                        </a:spcAft>
                      </a:pPr>
                      <a:r>
                        <a:rPr lang="en-US" sz="900" kern="0">
                          <a:effectLst/>
                          <a:latin typeface="+mj-lt"/>
                        </a:rPr>
                        <a:t>52</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Nylon cover</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22-030</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22-030</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6"/>
                  </a:ext>
                </a:extLst>
              </a:tr>
              <a:tr h="0">
                <a:tc>
                  <a:txBody>
                    <a:bodyPr/>
                    <a:lstStyle/>
                    <a:p>
                      <a:pPr algn="ctr">
                        <a:spcAft>
                          <a:spcPts val="0"/>
                        </a:spcAft>
                      </a:pPr>
                      <a:r>
                        <a:rPr lang="en-US" sz="900" kern="0">
                          <a:effectLst/>
                          <a:latin typeface="+mj-lt"/>
                        </a:rPr>
                        <a:t>53</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Electrical box</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22-096</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22-096</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7"/>
                  </a:ext>
                </a:extLst>
              </a:tr>
              <a:tr h="0">
                <a:tc>
                  <a:txBody>
                    <a:bodyPr/>
                    <a:lstStyle/>
                    <a:p>
                      <a:pPr algn="ctr">
                        <a:spcAft>
                          <a:spcPts val="0"/>
                        </a:spcAft>
                      </a:pPr>
                      <a:r>
                        <a:rPr lang="en-US" sz="900" kern="0">
                          <a:effectLst/>
                          <a:latin typeface="+mj-lt"/>
                        </a:rPr>
                        <a:t>54</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dirty="0">
                          <a:effectLst/>
                          <a:latin typeface="+mj-lt"/>
                        </a:rPr>
                        <a:t>Wheel</a:t>
                      </a:r>
                      <a:endParaRPr lang="zh-CN" sz="900" kern="100" dirty="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22-032</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22-032</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8"/>
                  </a:ext>
                </a:extLst>
              </a:tr>
              <a:tr h="129997">
                <a:tc rowSpan="3">
                  <a:txBody>
                    <a:bodyPr/>
                    <a:lstStyle/>
                    <a:p>
                      <a:pPr algn="ctr">
                        <a:spcAft>
                          <a:spcPts val="0"/>
                        </a:spcAft>
                      </a:pPr>
                      <a:r>
                        <a:rPr lang="en-US" sz="900" kern="0">
                          <a:effectLst/>
                          <a:latin typeface="+mj-lt"/>
                        </a:rPr>
                        <a:t>55</a:t>
                      </a:r>
                      <a:endParaRPr lang="zh-CN" sz="900" kern="100">
                        <a:effectLst/>
                        <a:latin typeface="+mj-lt"/>
                        <a:ea typeface="宋体" panose="02010600030101010101" pitchFamily="2" charset="-122"/>
                      </a:endParaRPr>
                    </a:p>
                  </a:txBody>
                  <a:tcPr marL="51999" marR="51999" marT="0" marB="0" anchor="ctr"/>
                </a:tc>
                <a:tc rowSpan="3">
                  <a:txBody>
                    <a:bodyPr/>
                    <a:lstStyle/>
                    <a:p>
                      <a:pPr algn="l">
                        <a:spcAft>
                          <a:spcPts val="0"/>
                        </a:spcAft>
                      </a:pPr>
                      <a:r>
                        <a:rPr lang="en-US" sz="900" kern="0">
                          <a:effectLst/>
                          <a:latin typeface="+mj-lt"/>
                        </a:rPr>
                        <a:t>Contactor</a:t>
                      </a:r>
                      <a:endParaRPr lang="zh-CN" sz="900" kern="100">
                        <a:effectLst/>
                        <a:latin typeface="+mj-lt"/>
                        <a:ea typeface="宋体" panose="02010600030101010101" pitchFamily="2" charset="-122"/>
                      </a:endParaRPr>
                    </a:p>
                  </a:txBody>
                  <a:tcPr marL="51999" marR="51999" marT="0" marB="0" anchor="ctr"/>
                </a:tc>
                <a:tc rowSpan="3">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22-155</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22-155</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LRM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29"/>
                  </a:ext>
                </a:extLst>
              </a:tr>
              <a:tr h="12999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a:effectLst/>
                          <a:latin typeface="+mj-lt"/>
                        </a:rPr>
                        <a:t>22-108</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22-108</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0"/>
                  </a:ext>
                </a:extLst>
              </a:tr>
              <a:tr h="12999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a:effectLst/>
                          <a:latin typeface="+mj-lt"/>
                        </a:rPr>
                        <a:t>22-108</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22-108</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LR-2V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1"/>
                  </a:ext>
                </a:extLst>
              </a:tr>
              <a:tr h="129997">
                <a:tc>
                  <a:txBody>
                    <a:bodyPr/>
                    <a:lstStyle/>
                    <a:p>
                      <a:pPr algn="ctr">
                        <a:spcAft>
                          <a:spcPts val="0"/>
                        </a:spcAft>
                      </a:pPr>
                      <a:r>
                        <a:rPr lang="en-US" sz="900" kern="0">
                          <a:effectLst/>
                          <a:latin typeface="+mj-lt"/>
                        </a:rPr>
                        <a:t>57</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Emergency stop</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22-099</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22-099</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2"/>
                  </a:ext>
                </a:extLst>
              </a:tr>
              <a:tr h="129997">
                <a:tc>
                  <a:txBody>
                    <a:bodyPr/>
                    <a:lstStyle/>
                    <a:p>
                      <a:pPr algn="ctr">
                        <a:spcAft>
                          <a:spcPts val="0"/>
                        </a:spcAft>
                      </a:pPr>
                      <a:r>
                        <a:rPr lang="en-US" sz="900" kern="0">
                          <a:effectLst/>
                          <a:latin typeface="+mj-lt"/>
                        </a:rPr>
                        <a:t>58</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Transit ring</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22-093</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22-093</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3"/>
                  </a:ext>
                </a:extLst>
              </a:tr>
              <a:tr h="129997">
                <a:tc>
                  <a:txBody>
                    <a:bodyPr/>
                    <a:lstStyle/>
                    <a:p>
                      <a:pPr algn="ctr">
                        <a:spcAft>
                          <a:spcPts val="0"/>
                        </a:spcAft>
                      </a:pPr>
                      <a:r>
                        <a:rPr lang="en-US" sz="900" kern="0" dirty="0">
                          <a:effectLst/>
                          <a:latin typeface="+mj-lt"/>
                        </a:rPr>
                        <a:t>61</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Gear box</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22-074</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22-074</a:t>
                      </a:r>
                      <a:endParaRPr lang="zh-CN" sz="900" kern="10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4"/>
                  </a:ext>
                </a:extLst>
              </a:tr>
              <a:tr h="127108">
                <a:tc>
                  <a:txBody>
                    <a:bodyPr/>
                    <a:lstStyle/>
                    <a:p>
                      <a:pPr algn="ctr">
                        <a:spcAft>
                          <a:spcPts val="0"/>
                        </a:spcAft>
                      </a:pPr>
                      <a:r>
                        <a:rPr lang="en-US" sz="900" kern="0" dirty="0">
                          <a:effectLst/>
                          <a:latin typeface="+mj-lt"/>
                        </a:rPr>
                        <a:t>63</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Back cover</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22-010</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22-010</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5"/>
                  </a:ext>
                </a:extLst>
              </a:tr>
              <a:tr h="129997">
                <a:tc rowSpan="3">
                  <a:txBody>
                    <a:bodyPr/>
                    <a:lstStyle/>
                    <a:p>
                      <a:pPr algn="ctr">
                        <a:spcAft>
                          <a:spcPts val="0"/>
                        </a:spcAft>
                      </a:pPr>
                      <a:r>
                        <a:rPr lang="en-US" sz="900" kern="0">
                          <a:effectLst/>
                          <a:latin typeface="+mj-lt"/>
                        </a:rPr>
                        <a:t>64</a:t>
                      </a:r>
                      <a:endParaRPr lang="zh-CN" sz="900" kern="100">
                        <a:effectLst/>
                        <a:latin typeface="+mj-lt"/>
                        <a:ea typeface="宋体" panose="02010600030101010101" pitchFamily="2" charset="-122"/>
                      </a:endParaRPr>
                    </a:p>
                  </a:txBody>
                  <a:tcPr marL="51999" marR="51999" marT="0" marB="0" anchor="ctr"/>
                </a:tc>
                <a:tc rowSpan="3">
                  <a:txBody>
                    <a:bodyPr/>
                    <a:lstStyle/>
                    <a:p>
                      <a:pPr algn="l">
                        <a:spcAft>
                          <a:spcPts val="0"/>
                        </a:spcAft>
                      </a:pPr>
                      <a:r>
                        <a:rPr lang="en-US" sz="900" kern="0">
                          <a:effectLst/>
                          <a:latin typeface="+mj-lt"/>
                        </a:rPr>
                        <a:t>Transformer</a:t>
                      </a:r>
                      <a:endParaRPr lang="zh-CN" sz="900" kern="100">
                        <a:effectLst/>
                        <a:latin typeface="+mj-lt"/>
                        <a:ea typeface="宋体" panose="02010600030101010101" pitchFamily="2" charset="-122"/>
                      </a:endParaRPr>
                    </a:p>
                  </a:txBody>
                  <a:tcPr marL="51999" marR="51999" marT="0" marB="0" anchor="ctr"/>
                </a:tc>
                <a:tc rowSpan="3">
                  <a:txBody>
                    <a:bodyPr/>
                    <a:lstStyle/>
                    <a:p>
                      <a:pPr algn="ctr">
                        <a:spcAft>
                          <a:spcPts val="0"/>
                        </a:spcAft>
                      </a:pPr>
                      <a:r>
                        <a:rPr lang="en-US" sz="900" kern="0">
                          <a:effectLst/>
                          <a:latin typeface="+mj-lt"/>
                        </a:rPr>
                        <a:t>1</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a:effectLst/>
                          <a:latin typeface="+mj-lt"/>
                        </a:rPr>
                        <a:t>22-154</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22-154</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LRM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6"/>
                  </a:ext>
                </a:extLst>
              </a:tr>
              <a:tr h="127108">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a:effectLst/>
                          <a:latin typeface="+mj-lt"/>
                        </a:rPr>
                        <a:t>22-107</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22-107</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a:effectLst/>
                          <a:latin typeface="+mj-lt"/>
                        </a:rPr>
                        <a:t>LR </a:t>
                      </a:r>
                      <a:endParaRPr lang="zh-CN" sz="900" kern="10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7"/>
                  </a:ext>
                </a:extLst>
              </a:tr>
              <a:tr h="187292">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900" kern="0">
                          <a:effectLst/>
                          <a:latin typeface="+mj-lt"/>
                        </a:rPr>
                        <a:t>22-107</a:t>
                      </a:r>
                      <a:endParaRPr lang="zh-CN" sz="900" kern="100">
                        <a:effectLst/>
                        <a:latin typeface="+mj-lt"/>
                        <a:ea typeface="宋体" panose="02010600030101010101" pitchFamily="2" charset="-122"/>
                      </a:endParaRPr>
                    </a:p>
                  </a:txBody>
                  <a:tcPr marL="51999" marR="51999" marT="0" marB="0" anchor="ctr"/>
                </a:tc>
                <a:tc>
                  <a:txBody>
                    <a:bodyPr/>
                    <a:lstStyle/>
                    <a:p>
                      <a:pPr algn="ctr">
                        <a:spcAft>
                          <a:spcPts val="0"/>
                        </a:spcAft>
                      </a:pPr>
                      <a:r>
                        <a:rPr lang="en-US" sz="900" kern="0" dirty="0">
                          <a:effectLst/>
                          <a:latin typeface="+mj-lt"/>
                        </a:rPr>
                        <a:t>22-107</a:t>
                      </a:r>
                      <a:endParaRPr lang="zh-CN" sz="900" kern="100" dirty="0">
                        <a:effectLst/>
                        <a:latin typeface="+mj-lt"/>
                        <a:ea typeface="宋体" panose="02010600030101010101" pitchFamily="2" charset="-122"/>
                      </a:endParaRPr>
                    </a:p>
                  </a:txBody>
                  <a:tcPr marL="51999" marR="51999" marT="0" marB="0" anchor="ctr"/>
                </a:tc>
                <a:tc>
                  <a:txBody>
                    <a:bodyPr/>
                    <a:lstStyle/>
                    <a:p>
                      <a:pPr algn="l">
                        <a:spcAft>
                          <a:spcPts val="0"/>
                        </a:spcAft>
                      </a:pPr>
                      <a:r>
                        <a:rPr lang="en-US" sz="900" kern="0" dirty="0">
                          <a:effectLst/>
                          <a:latin typeface="+mj-lt"/>
                        </a:rPr>
                        <a:t>LR-2V </a:t>
                      </a:r>
                      <a:endParaRPr lang="zh-CN" sz="900" kern="100" dirty="0">
                        <a:effectLst/>
                        <a:latin typeface="+mj-lt"/>
                        <a:ea typeface="宋体" panose="02010600030101010101" pitchFamily="2" charset="-122"/>
                      </a:endParaRPr>
                    </a:p>
                  </a:txBody>
                  <a:tcPr marL="51999" marR="51999" marT="0" marB="0" anchor="ctr"/>
                </a:tc>
                <a:extLst>
                  <a:ext uri="{0D108BD9-81ED-4DB2-BD59-A6C34878D82A}">
                    <a16:rowId xmlns:a16="http://schemas.microsoft.com/office/drawing/2014/main" val="10038"/>
                  </a:ext>
                </a:extLst>
              </a:tr>
            </a:tbl>
          </a:graphicData>
        </a:graphic>
      </p:graphicFrame>
      <p:sp>
        <p:nvSpPr>
          <p:cNvPr id="8" name="矩形 7"/>
          <p:cNvSpPr/>
          <p:nvPr/>
        </p:nvSpPr>
        <p:spPr>
          <a:xfrm>
            <a:off x="592138" y="669557"/>
            <a:ext cx="1164101" cy="246221"/>
          </a:xfrm>
          <a:prstGeom prst="rect">
            <a:avLst/>
          </a:prstGeom>
        </p:spPr>
        <p:txBody>
          <a:bodyPr wrap="none">
            <a:spAutoFit/>
          </a:bodyPr>
          <a:lstStyle/>
          <a:p>
            <a:pPr lvl="0">
              <a:tabLst>
                <a:tab pos="228600" algn="l"/>
              </a:tabLst>
            </a:pPr>
            <a:r>
              <a:rPr lang="en-US" altLang="zh-CN" sz="1000" b="1" dirty="0">
                <a:latin typeface="+mj-lt"/>
              </a:rPr>
              <a:t>illustration  Part list</a:t>
            </a:r>
            <a:endParaRPr lang="zh-CN" altLang="zh-CN" sz="1000" kern="100" dirty="0">
              <a:latin typeface="+mj-lt"/>
            </a:endParaRPr>
          </a:p>
        </p:txBody>
      </p:sp>
      <p:pic>
        <p:nvPicPr>
          <p:cNvPr id="2050" name="Picture 2" descr="LR30-2V大"/>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3960" y="6635404"/>
            <a:ext cx="1644472" cy="22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p:cNvSpPr txBox="1"/>
          <p:nvPr/>
        </p:nvSpPr>
        <p:spPr>
          <a:xfrm>
            <a:off x="1792299" y="679082"/>
            <a:ext cx="1526876" cy="246221"/>
          </a:xfrm>
          <a:prstGeom prst="rect">
            <a:avLst/>
          </a:prstGeom>
          <a:noFill/>
        </p:spPr>
        <p:txBody>
          <a:bodyPr wrap="square" rtlCol="0">
            <a:spAutoFit/>
          </a:bodyPr>
          <a:lstStyle/>
          <a:p>
            <a:r>
              <a:rPr lang="en-US" altLang="zh-CN" sz="1000" b="1" dirty="0">
                <a:latin typeface="+mj-lt"/>
              </a:rPr>
              <a:t>Continue………</a:t>
            </a:r>
            <a:endParaRPr lang="zh-CN" altLang="en-US" sz="1000" b="1" dirty="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566738" y="1195246"/>
          <a:ext cx="5657850" cy="4312875"/>
        </p:xfrm>
        <a:graphic>
          <a:graphicData uri="http://schemas.openxmlformats.org/drawingml/2006/table">
            <a:tbl>
              <a:tblPr>
                <a:tableStyleId>{5C22544A-7EE6-4342-B048-85BDC9FD1C3A}</a:tableStyleId>
              </a:tblPr>
              <a:tblGrid>
                <a:gridCol w="984320">
                  <a:extLst>
                    <a:ext uri="{9D8B030D-6E8A-4147-A177-3AD203B41FA5}">
                      <a16:colId xmlns:a16="http://schemas.microsoft.com/office/drawing/2014/main" val="20000"/>
                    </a:ext>
                  </a:extLst>
                </a:gridCol>
                <a:gridCol w="1464051">
                  <a:extLst>
                    <a:ext uri="{9D8B030D-6E8A-4147-A177-3AD203B41FA5}">
                      <a16:colId xmlns:a16="http://schemas.microsoft.com/office/drawing/2014/main" val="20001"/>
                    </a:ext>
                  </a:extLst>
                </a:gridCol>
                <a:gridCol w="447418">
                  <a:extLst>
                    <a:ext uri="{9D8B030D-6E8A-4147-A177-3AD203B41FA5}">
                      <a16:colId xmlns:a16="http://schemas.microsoft.com/office/drawing/2014/main" val="20002"/>
                    </a:ext>
                  </a:extLst>
                </a:gridCol>
                <a:gridCol w="1061872">
                  <a:extLst>
                    <a:ext uri="{9D8B030D-6E8A-4147-A177-3AD203B41FA5}">
                      <a16:colId xmlns:a16="http://schemas.microsoft.com/office/drawing/2014/main" val="20003"/>
                    </a:ext>
                  </a:extLst>
                </a:gridCol>
                <a:gridCol w="1061872">
                  <a:extLst>
                    <a:ext uri="{9D8B030D-6E8A-4147-A177-3AD203B41FA5}">
                      <a16:colId xmlns:a16="http://schemas.microsoft.com/office/drawing/2014/main" val="20004"/>
                    </a:ext>
                  </a:extLst>
                </a:gridCol>
                <a:gridCol w="638317">
                  <a:extLst>
                    <a:ext uri="{9D8B030D-6E8A-4147-A177-3AD203B41FA5}">
                      <a16:colId xmlns:a16="http://schemas.microsoft.com/office/drawing/2014/main" val="20005"/>
                    </a:ext>
                  </a:extLst>
                </a:gridCol>
              </a:tblGrid>
              <a:tr h="154227">
                <a:tc rowSpan="2">
                  <a:txBody>
                    <a:bodyPr/>
                    <a:lstStyle/>
                    <a:p>
                      <a:pPr algn="ctr">
                        <a:spcAft>
                          <a:spcPts val="0"/>
                        </a:spcAft>
                      </a:pPr>
                      <a:r>
                        <a:rPr lang="en-US" sz="1000" kern="0" dirty="0">
                          <a:effectLst/>
                          <a:latin typeface="+mj-lt"/>
                        </a:rPr>
                        <a:t>Item</a:t>
                      </a:r>
                      <a:endParaRPr lang="zh-CN" sz="1000" kern="100" dirty="0">
                        <a:effectLst/>
                        <a:latin typeface="+mj-lt"/>
                        <a:ea typeface="宋体" panose="02010600030101010101" pitchFamily="2" charset="-122"/>
                      </a:endParaRPr>
                    </a:p>
                  </a:txBody>
                  <a:tcPr marL="61691" marR="61691" marT="0" marB="0" anchor="ctr">
                    <a:solidFill>
                      <a:schemeClr val="accent1">
                        <a:lumMod val="20000"/>
                        <a:lumOff val="80000"/>
                      </a:schemeClr>
                    </a:solidFill>
                  </a:tcPr>
                </a:tc>
                <a:tc rowSpan="2">
                  <a:txBody>
                    <a:bodyPr/>
                    <a:lstStyle/>
                    <a:p>
                      <a:pPr algn="ctr">
                        <a:spcAft>
                          <a:spcPts val="0"/>
                        </a:spcAft>
                      </a:pPr>
                      <a:r>
                        <a:rPr lang="en-US" sz="1000" kern="0">
                          <a:effectLst/>
                          <a:latin typeface="+mj-lt"/>
                        </a:rPr>
                        <a:t>Description</a:t>
                      </a:r>
                      <a:endParaRPr lang="zh-CN" sz="10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rowSpan="2">
                  <a:txBody>
                    <a:bodyPr/>
                    <a:lstStyle/>
                    <a:p>
                      <a:pPr algn="ctr">
                        <a:spcAft>
                          <a:spcPts val="0"/>
                        </a:spcAft>
                      </a:pPr>
                      <a:r>
                        <a:rPr lang="en-US" sz="1000" kern="0">
                          <a:effectLst/>
                          <a:latin typeface="+mj-lt"/>
                        </a:rPr>
                        <a:t>Qty</a:t>
                      </a:r>
                      <a:endParaRPr lang="zh-CN" sz="1000" kern="100">
                        <a:effectLst/>
                        <a:latin typeface="+mj-lt"/>
                        <a:ea typeface="宋体" panose="02010600030101010101" pitchFamily="2" charset="-122"/>
                      </a:endParaRPr>
                    </a:p>
                  </a:txBody>
                  <a:tcPr marL="61691" marR="61691" marT="0" marB="0" anchor="ctr">
                    <a:solidFill>
                      <a:schemeClr val="accent1">
                        <a:lumMod val="20000"/>
                        <a:lumOff val="80000"/>
                      </a:schemeClr>
                    </a:solidFill>
                  </a:tcPr>
                </a:tc>
                <a:tc gridSpan="2">
                  <a:txBody>
                    <a:bodyPr/>
                    <a:lstStyle/>
                    <a:p>
                      <a:pPr algn="ctr">
                        <a:spcAft>
                          <a:spcPts val="0"/>
                        </a:spcAft>
                      </a:pPr>
                      <a:r>
                        <a:rPr lang="en-US" sz="1000" kern="0" dirty="0">
                          <a:effectLst/>
                          <a:latin typeface="+mj-lt"/>
                        </a:rPr>
                        <a:t>Part no.</a:t>
                      </a:r>
                      <a:endParaRPr lang="zh-CN" sz="1000" kern="100" dirty="0">
                        <a:effectLst/>
                        <a:latin typeface="+mj-lt"/>
                        <a:ea typeface="宋体" panose="02010600030101010101" pitchFamily="2" charset="-122"/>
                      </a:endParaRPr>
                    </a:p>
                  </a:txBody>
                  <a:tcPr marL="61691" marR="61691" marT="0" marB="0" anchor="ctr">
                    <a:solidFill>
                      <a:schemeClr val="accent1">
                        <a:lumMod val="20000"/>
                        <a:lumOff val="80000"/>
                      </a:schemeClr>
                    </a:solidFill>
                  </a:tcPr>
                </a:tc>
                <a:tc hMerge="1">
                  <a:txBody>
                    <a:bodyPr/>
                    <a:lstStyle/>
                    <a:p>
                      <a:endParaRPr lang="zh-CN"/>
                    </a:p>
                  </a:txBody>
                  <a:tcPr/>
                </a:tc>
                <a:tc rowSpan="2">
                  <a:txBody>
                    <a:bodyPr/>
                    <a:lstStyle/>
                    <a:p>
                      <a:pPr algn="ctr">
                        <a:spcAft>
                          <a:spcPts val="0"/>
                        </a:spcAft>
                      </a:pPr>
                      <a:r>
                        <a:rPr lang="en-US" sz="1000" kern="0" dirty="0">
                          <a:effectLst/>
                          <a:latin typeface="+mj-lt"/>
                        </a:rPr>
                        <a:t>Remark</a:t>
                      </a:r>
                      <a:endParaRPr lang="zh-CN" sz="1000" kern="100" dirty="0">
                        <a:effectLst/>
                        <a:latin typeface="+mj-lt"/>
                        <a:ea typeface="宋体" panose="02010600030101010101" pitchFamily="2" charset="-122"/>
                      </a:endParaRPr>
                    </a:p>
                  </a:txBody>
                  <a:tcPr marL="61691" marR="61691" marT="0" marB="0" anchor="ctr">
                    <a:solidFill>
                      <a:schemeClr val="accent1">
                        <a:lumMod val="20000"/>
                        <a:lumOff val="80000"/>
                      </a:schemeClr>
                    </a:solidFill>
                  </a:tcPr>
                </a:tc>
                <a:extLst>
                  <a:ext uri="{0D108BD9-81ED-4DB2-BD59-A6C34878D82A}">
                    <a16:rowId xmlns:a16="http://schemas.microsoft.com/office/drawing/2014/main" val="10000"/>
                  </a:ext>
                </a:extLst>
              </a:tr>
              <a:tr h="15422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HRM-20</a:t>
                      </a:r>
                    </a:p>
                  </a:txBody>
                  <a:tcPr marL="61691" marR="61691" marT="0" marB="0" anchor="ctr">
                    <a:solidFill>
                      <a:schemeClr val="accent1">
                        <a:lumMod val="20000"/>
                        <a:lumOff val="80000"/>
                      </a:schemeClr>
                    </a:solidFill>
                  </a:tcPr>
                </a:tc>
                <a:tc>
                  <a:txBody>
                    <a:bodyPr/>
                    <a:lstStyle/>
                    <a:p>
                      <a:pPr algn="ctr">
                        <a:spcAft>
                          <a:spcPts val="0"/>
                        </a:spcAft>
                      </a:pPr>
                      <a:r>
                        <a:rPr lang="en-US" altLang="zh-CN" sz="1000" kern="0" dirty="0">
                          <a:solidFill>
                            <a:schemeClr val="dk1"/>
                          </a:solidFill>
                          <a:effectLst/>
                          <a:latin typeface="+mn-lt"/>
                          <a:ea typeface="宋体" panose="02010600030101010101" pitchFamily="2" charset="-122"/>
                          <a:cs typeface="+mn-cs"/>
                        </a:rPr>
                        <a:t>HRM-25</a:t>
                      </a:r>
                    </a:p>
                  </a:txBody>
                  <a:tcPr marL="61691" marR="61691" marT="0" marB="0" anchor="ctr">
                    <a:solidFill>
                      <a:schemeClr val="accent1">
                        <a:lumMod val="20000"/>
                        <a:lumOff val="80000"/>
                      </a:schemeClr>
                    </a:solidFill>
                  </a:tcPr>
                </a:tc>
                <a:tc vMerge="1">
                  <a:txBody>
                    <a:bodyPr/>
                    <a:lstStyle/>
                    <a:p>
                      <a:endParaRPr lang="zh-CN"/>
                    </a:p>
                  </a:txBody>
                  <a:tcPr/>
                </a:tc>
                <a:extLst>
                  <a:ext uri="{0D108BD9-81ED-4DB2-BD59-A6C34878D82A}">
                    <a16:rowId xmlns:a16="http://schemas.microsoft.com/office/drawing/2014/main" val="10001"/>
                  </a:ext>
                </a:extLst>
              </a:tr>
              <a:tr h="154227">
                <a:tc rowSpan="3">
                  <a:txBody>
                    <a:bodyPr/>
                    <a:lstStyle/>
                    <a:p>
                      <a:pPr algn="ctr">
                        <a:spcAft>
                          <a:spcPts val="0"/>
                        </a:spcAft>
                      </a:pPr>
                      <a:r>
                        <a:rPr lang="en-US" sz="1000" kern="0">
                          <a:effectLst/>
                          <a:latin typeface="+mj-lt"/>
                        </a:rPr>
                        <a:t>65</a:t>
                      </a:r>
                      <a:endParaRPr lang="zh-CN" sz="1000" kern="100">
                        <a:effectLst/>
                        <a:latin typeface="+mj-lt"/>
                        <a:ea typeface="宋体" panose="02010600030101010101" pitchFamily="2" charset="-122"/>
                      </a:endParaRPr>
                    </a:p>
                  </a:txBody>
                  <a:tcPr marL="61691" marR="61691" marT="0" marB="0" anchor="ctr"/>
                </a:tc>
                <a:tc rowSpan="3">
                  <a:txBody>
                    <a:bodyPr/>
                    <a:lstStyle/>
                    <a:p>
                      <a:pPr algn="l">
                        <a:spcAft>
                          <a:spcPts val="0"/>
                        </a:spcAft>
                      </a:pPr>
                      <a:r>
                        <a:rPr lang="en-US" sz="1000" kern="0">
                          <a:effectLst/>
                          <a:latin typeface="+mj-lt"/>
                        </a:rPr>
                        <a:t>Main Switch</a:t>
                      </a:r>
                      <a:endParaRPr lang="zh-CN" sz="1000" kern="100">
                        <a:effectLst/>
                        <a:latin typeface="+mj-lt"/>
                        <a:ea typeface="宋体" panose="02010600030101010101" pitchFamily="2" charset="-122"/>
                      </a:endParaRPr>
                    </a:p>
                  </a:txBody>
                  <a:tcPr marL="61691" marR="61691" marT="0" marB="0" anchor="ctr"/>
                </a:tc>
                <a:tc rowSpan="3">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dirty="0">
                          <a:effectLst/>
                          <a:latin typeface="+mj-lt"/>
                        </a:rPr>
                        <a:t>22-156</a:t>
                      </a:r>
                      <a:endParaRPr lang="zh-CN" sz="10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22-156</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LRM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2"/>
                  </a:ext>
                </a:extLst>
              </a:tr>
              <a:tr h="15422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1000" kern="0">
                          <a:effectLst/>
                          <a:latin typeface="+mj-lt"/>
                        </a:rPr>
                        <a:t>22-169</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22-169</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LR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3"/>
                  </a:ext>
                </a:extLst>
              </a:tr>
              <a:tr h="15422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1000" kern="0">
                          <a:effectLst/>
                          <a:latin typeface="+mj-lt"/>
                        </a:rPr>
                        <a:t>22-157</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22-157</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LR-2V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4"/>
                  </a:ext>
                </a:extLst>
              </a:tr>
              <a:tr h="154227">
                <a:tc>
                  <a:txBody>
                    <a:bodyPr/>
                    <a:lstStyle/>
                    <a:p>
                      <a:pPr algn="ctr">
                        <a:spcAft>
                          <a:spcPts val="0"/>
                        </a:spcAft>
                      </a:pPr>
                      <a:r>
                        <a:rPr lang="en-US" sz="1000" kern="0">
                          <a:effectLst/>
                          <a:latin typeface="+mj-lt"/>
                        </a:rPr>
                        <a:t>66</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Electrical panel</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22-097</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22-097</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5"/>
                  </a:ext>
                </a:extLst>
              </a:tr>
              <a:tr h="137091">
                <a:tc>
                  <a:txBody>
                    <a:bodyPr/>
                    <a:lstStyle/>
                    <a:p>
                      <a:pPr algn="ctr">
                        <a:spcAft>
                          <a:spcPts val="0"/>
                        </a:spcAft>
                      </a:pPr>
                      <a:r>
                        <a:rPr lang="en-US" sz="1000" kern="0">
                          <a:effectLst/>
                          <a:latin typeface="+mj-lt"/>
                        </a:rPr>
                        <a:t>67</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Start Switch</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22-100</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22-100</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6"/>
                  </a:ext>
                </a:extLst>
              </a:tr>
              <a:tr h="137091">
                <a:tc>
                  <a:txBody>
                    <a:bodyPr/>
                    <a:lstStyle/>
                    <a:p>
                      <a:pPr algn="ctr">
                        <a:spcAft>
                          <a:spcPts val="0"/>
                        </a:spcAft>
                      </a:pPr>
                      <a:r>
                        <a:rPr lang="en-US" sz="1000" kern="0">
                          <a:effectLst/>
                          <a:latin typeface="+mj-lt"/>
                        </a:rPr>
                        <a:t>68</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Timer</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22-103</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22-103</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7"/>
                  </a:ext>
                </a:extLst>
              </a:tr>
              <a:tr h="137091">
                <a:tc>
                  <a:txBody>
                    <a:bodyPr/>
                    <a:lstStyle/>
                    <a:p>
                      <a:pPr algn="ctr">
                        <a:spcAft>
                          <a:spcPts val="0"/>
                        </a:spcAft>
                      </a:pPr>
                      <a:r>
                        <a:rPr lang="en-US" sz="1000" kern="0">
                          <a:effectLst/>
                          <a:latin typeface="+mj-lt"/>
                        </a:rPr>
                        <a:t>69</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Chain</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22-040</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22-056</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8"/>
                  </a:ext>
                </a:extLst>
              </a:tr>
              <a:tr h="154227">
                <a:tc>
                  <a:txBody>
                    <a:bodyPr/>
                    <a:lstStyle/>
                    <a:p>
                      <a:pPr algn="ctr">
                        <a:spcAft>
                          <a:spcPts val="0"/>
                        </a:spcAft>
                      </a:pPr>
                      <a:r>
                        <a:rPr lang="en-US" sz="1000" kern="0">
                          <a:effectLst/>
                          <a:latin typeface="+mj-lt"/>
                        </a:rPr>
                        <a:t>70</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dirty="0">
                          <a:effectLst/>
                          <a:latin typeface="+mj-lt"/>
                        </a:rPr>
                        <a:t>Chain wheel 29</a:t>
                      </a:r>
                      <a:endParaRPr lang="zh-CN" sz="10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dirty="0">
                          <a:effectLst/>
                          <a:latin typeface="+mj-lt"/>
                        </a:rPr>
                        <a:t>22-045</a:t>
                      </a:r>
                      <a:endParaRPr lang="zh-CN" sz="10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22-045</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09"/>
                  </a:ext>
                </a:extLst>
              </a:tr>
              <a:tr h="154227">
                <a:tc>
                  <a:txBody>
                    <a:bodyPr/>
                    <a:lstStyle/>
                    <a:p>
                      <a:pPr algn="ctr">
                        <a:spcAft>
                          <a:spcPts val="0"/>
                        </a:spcAft>
                      </a:pPr>
                      <a:r>
                        <a:rPr lang="en-US" sz="1000" kern="0" dirty="0">
                          <a:effectLst/>
                          <a:latin typeface="+mj-lt"/>
                        </a:rPr>
                        <a:t>71</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dirty="0">
                          <a:effectLst/>
                          <a:latin typeface="+mj-lt"/>
                        </a:rPr>
                        <a:t>Bearing Connector</a:t>
                      </a:r>
                      <a:endParaRPr lang="zh-CN" sz="10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22-021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dirty="0">
                          <a:effectLst/>
                          <a:latin typeface="+mj-lt"/>
                        </a:rPr>
                        <a:t>22-021</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0"/>
                  </a:ext>
                </a:extLst>
              </a:tr>
              <a:tr h="154227">
                <a:tc>
                  <a:txBody>
                    <a:bodyPr/>
                    <a:lstStyle/>
                    <a:p>
                      <a:pPr algn="ctr">
                        <a:spcAft>
                          <a:spcPts val="0"/>
                        </a:spcAft>
                      </a:pPr>
                      <a:r>
                        <a:rPr lang="en-US" sz="1000" kern="0" dirty="0">
                          <a:effectLst/>
                          <a:latin typeface="+mj-lt"/>
                        </a:rPr>
                        <a:t>75</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dirty="0">
                          <a:effectLst/>
                          <a:latin typeface="+mj-lt"/>
                        </a:rPr>
                        <a:t>Connector axle</a:t>
                      </a:r>
                      <a:endParaRPr lang="zh-CN" sz="10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dirty="0">
                          <a:effectLst/>
                          <a:latin typeface="+mj-lt"/>
                        </a:rPr>
                        <a:t>1</a:t>
                      </a:r>
                      <a:endParaRPr lang="zh-CN" sz="1000" kern="100" dirty="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22-017</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22-017</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1"/>
                  </a:ext>
                </a:extLst>
              </a:tr>
              <a:tr h="154227">
                <a:tc>
                  <a:txBody>
                    <a:bodyPr/>
                    <a:lstStyle/>
                    <a:p>
                      <a:pPr algn="ctr">
                        <a:spcAft>
                          <a:spcPts val="0"/>
                        </a:spcAft>
                      </a:pPr>
                      <a:r>
                        <a:rPr lang="en-US" sz="1000" kern="0" dirty="0">
                          <a:effectLst/>
                          <a:latin typeface="+mj-lt"/>
                        </a:rPr>
                        <a:t>77</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Connector key</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22-024</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22-024</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2"/>
                  </a:ext>
                </a:extLst>
              </a:tr>
              <a:tr h="154227">
                <a:tc>
                  <a:txBody>
                    <a:bodyPr/>
                    <a:lstStyle/>
                    <a:p>
                      <a:pPr algn="ctr">
                        <a:spcAft>
                          <a:spcPts val="0"/>
                        </a:spcAft>
                      </a:pPr>
                      <a:r>
                        <a:rPr lang="en-US" sz="1000" kern="0">
                          <a:effectLst/>
                          <a:latin typeface="+mj-lt"/>
                        </a:rPr>
                        <a:t>78</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Engager</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22-026</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22-026</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3"/>
                  </a:ext>
                </a:extLst>
              </a:tr>
              <a:tr h="154227">
                <a:tc>
                  <a:txBody>
                    <a:bodyPr/>
                    <a:lstStyle/>
                    <a:p>
                      <a:pPr algn="ctr">
                        <a:spcAft>
                          <a:spcPts val="0"/>
                        </a:spcAft>
                      </a:pPr>
                      <a:r>
                        <a:rPr lang="en-US" sz="1000" kern="0" dirty="0">
                          <a:effectLst/>
                          <a:latin typeface="+mj-lt"/>
                        </a:rPr>
                        <a:t>80</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Round bearing support</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22-054</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22-054</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4"/>
                  </a:ext>
                </a:extLst>
              </a:tr>
              <a:tr h="154227">
                <a:tc>
                  <a:txBody>
                    <a:bodyPr/>
                    <a:lstStyle/>
                    <a:p>
                      <a:pPr algn="ctr">
                        <a:spcAft>
                          <a:spcPts val="0"/>
                        </a:spcAft>
                      </a:pPr>
                      <a:r>
                        <a:rPr lang="en-US" sz="1000" kern="0">
                          <a:effectLst/>
                          <a:latin typeface="+mj-lt"/>
                        </a:rPr>
                        <a:t>81</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Wheel 14</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22-044</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22-044</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5"/>
                  </a:ext>
                </a:extLst>
              </a:tr>
              <a:tr h="154227">
                <a:tc>
                  <a:txBody>
                    <a:bodyPr/>
                    <a:lstStyle/>
                    <a:p>
                      <a:pPr algn="ctr">
                        <a:spcAft>
                          <a:spcPts val="0"/>
                        </a:spcAft>
                      </a:pPr>
                      <a:r>
                        <a:rPr lang="en-US" sz="1000" kern="0" dirty="0">
                          <a:effectLst/>
                          <a:latin typeface="+mj-lt"/>
                        </a:rPr>
                        <a:t>83</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Transmission axles</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22-016</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22-016</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6"/>
                  </a:ext>
                </a:extLst>
              </a:tr>
              <a:tr h="154227">
                <a:tc>
                  <a:txBody>
                    <a:bodyPr/>
                    <a:lstStyle/>
                    <a:p>
                      <a:pPr algn="ctr">
                        <a:spcAft>
                          <a:spcPts val="0"/>
                        </a:spcAft>
                      </a:pPr>
                      <a:r>
                        <a:rPr lang="en-US" sz="1000" kern="0" dirty="0">
                          <a:effectLst/>
                          <a:latin typeface="+mj-lt"/>
                        </a:rPr>
                        <a:t>98</a:t>
                      </a:r>
                      <a:endParaRPr lang="zh-CN" sz="1000" kern="100" dirty="0">
                        <a:effectLst/>
                        <a:latin typeface="+mj-lt"/>
                        <a:ea typeface="宋体" panose="02010600030101010101" pitchFamily="2" charset="-122"/>
                      </a:endParaRPr>
                    </a:p>
                  </a:txBody>
                  <a:tcPr marL="61691" marR="61691" marT="0" marB="0" anchor="ctr"/>
                </a:tc>
                <a:tc>
                  <a:txBody>
                    <a:bodyPr/>
                    <a:lstStyle/>
                    <a:p>
                      <a:pPr algn="just">
                        <a:spcAft>
                          <a:spcPts val="0"/>
                        </a:spcAft>
                      </a:pPr>
                      <a:r>
                        <a:rPr lang="en-US" sz="1000" kern="100">
                          <a:effectLst/>
                          <a:latin typeface="+mj-lt"/>
                        </a:rPr>
                        <a:t>Lever</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dirty="0">
                          <a:effectLst/>
                          <a:latin typeface="+mj-lt"/>
                        </a:rPr>
                        <a:t>22-172</a:t>
                      </a:r>
                      <a:endParaRPr lang="zh-CN" sz="1000" kern="100" dirty="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22-172</a:t>
                      </a:r>
                      <a:endParaRPr lang="zh-CN" sz="1000" kern="100">
                        <a:effectLst/>
                        <a:latin typeface="+mj-lt"/>
                        <a:ea typeface="宋体" panose="02010600030101010101" pitchFamily="2" charset="-122"/>
                      </a:endParaRPr>
                    </a:p>
                  </a:txBody>
                  <a:tcPr marL="61691" marR="61691"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7"/>
                  </a:ext>
                </a:extLst>
              </a:tr>
              <a:tr h="154227">
                <a:tc>
                  <a:txBody>
                    <a:bodyPr/>
                    <a:lstStyle/>
                    <a:p>
                      <a:pPr algn="ctr">
                        <a:spcAft>
                          <a:spcPts val="0"/>
                        </a:spcAft>
                      </a:pPr>
                      <a:r>
                        <a:rPr lang="en-US" sz="1000" kern="0" dirty="0">
                          <a:effectLst/>
                          <a:latin typeface="+mj-lt"/>
                        </a:rPr>
                        <a:t>100</a:t>
                      </a:r>
                      <a:endParaRPr lang="zh-CN" sz="1000" kern="100" dirty="0">
                        <a:effectLst/>
                        <a:latin typeface="+mj-lt"/>
                        <a:ea typeface="宋体" panose="02010600030101010101" pitchFamily="2" charset="-122"/>
                      </a:endParaRPr>
                    </a:p>
                  </a:txBody>
                  <a:tcPr marL="61691" marR="61691" marT="0" marB="0" anchor="ctr"/>
                </a:tc>
                <a:tc>
                  <a:txBody>
                    <a:bodyPr/>
                    <a:lstStyle/>
                    <a:p>
                      <a:pPr algn="just">
                        <a:spcAft>
                          <a:spcPts val="0"/>
                        </a:spcAft>
                      </a:pPr>
                      <a:r>
                        <a:rPr lang="en-US" sz="1000" kern="100">
                          <a:effectLst/>
                          <a:latin typeface="+mj-lt"/>
                        </a:rPr>
                        <a:t>Hook divider</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22-185</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22-185</a:t>
                      </a:r>
                      <a:endParaRPr lang="zh-CN" sz="1000" kern="100">
                        <a:effectLst/>
                        <a:latin typeface="+mj-lt"/>
                        <a:ea typeface="宋体" panose="02010600030101010101" pitchFamily="2" charset="-122"/>
                      </a:endParaRPr>
                    </a:p>
                  </a:txBody>
                  <a:tcPr marL="61691" marR="61691"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8"/>
                  </a:ext>
                </a:extLst>
              </a:tr>
              <a:tr h="154227">
                <a:tc>
                  <a:txBody>
                    <a:bodyPr/>
                    <a:lstStyle/>
                    <a:p>
                      <a:pPr algn="ctr">
                        <a:spcAft>
                          <a:spcPts val="0"/>
                        </a:spcAft>
                      </a:pPr>
                      <a:r>
                        <a:rPr lang="en-US" sz="1000" kern="0">
                          <a:effectLst/>
                          <a:latin typeface="+mj-lt"/>
                        </a:rPr>
                        <a:t>101</a:t>
                      </a:r>
                      <a:endParaRPr lang="zh-CN" sz="1000" kern="100">
                        <a:effectLst/>
                        <a:latin typeface="+mj-lt"/>
                        <a:ea typeface="宋体" panose="02010600030101010101" pitchFamily="2" charset="-122"/>
                      </a:endParaRPr>
                    </a:p>
                  </a:txBody>
                  <a:tcPr marL="61691" marR="61691" marT="0" marB="0" anchor="ctr"/>
                </a:tc>
                <a:tc>
                  <a:txBody>
                    <a:bodyPr/>
                    <a:lstStyle/>
                    <a:p>
                      <a:pPr algn="just">
                        <a:spcAft>
                          <a:spcPts val="0"/>
                        </a:spcAft>
                      </a:pPr>
                      <a:r>
                        <a:rPr lang="en-US" sz="1000" kern="100">
                          <a:effectLst/>
                          <a:latin typeface="+mj-lt"/>
                        </a:rPr>
                        <a:t>Hook</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22-161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22-161</a:t>
                      </a:r>
                      <a:endParaRPr lang="zh-CN" sz="1000" kern="100">
                        <a:effectLst/>
                        <a:latin typeface="+mj-lt"/>
                        <a:ea typeface="宋体" panose="02010600030101010101" pitchFamily="2" charset="-122"/>
                      </a:endParaRPr>
                    </a:p>
                  </a:txBody>
                  <a:tcPr marL="61691" marR="61691"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19"/>
                  </a:ext>
                </a:extLst>
              </a:tr>
              <a:tr h="154227">
                <a:tc>
                  <a:txBody>
                    <a:bodyPr/>
                    <a:lstStyle/>
                    <a:p>
                      <a:pPr algn="ctr">
                        <a:spcAft>
                          <a:spcPts val="0"/>
                        </a:spcAft>
                      </a:pPr>
                      <a:r>
                        <a:rPr lang="en-US" sz="1000" kern="0">
                          <a:effectLst/>
                          <a:latin typeface="+mj-lt"/>
                        </a:rPr>
                        <a:t>103</a:t>
                      </a:r>
                      <a:endParaRPr lang="zh-CN" sz="1000" kern="100">
                        <a:effectLst/>
                        <a:latin typeface="+mj-lt"/>
                        <a:ea typeface="宋体" panose="02010600030101010101" pitchFamily="2" charset="-122"/>
                      </a:endParaRPr>
                    </a:p>
                  </a:txBody>
                  <a:tcPr marL="61691" marR="61691" marT="0" marB="0" anchor="ctr"/>
                </a:tc>
                <a:tc>
                  <a:txBody>
                    <a:bodyPr/>
                    <a:lstStyle/>
                    <a:p>
                      <a:pPr algn="just">
                        <a:spcAft>
                          <a:spcPts val="0"/>
                        </a:spcAft>
                      </a:pPr>
                      <a:r>
                        <a:rPr lang="en-US" sz="1000" kern="100">
                          <a:effectLst/>
                          <a:latin typeface="+mj-lt"/>
                        </a:rPr>
                        <a:t>Water shield</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22-187</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22-187</a:t>
                      </a:r>
                      <a:endParaRPr lang="zh-CN" sz="1000" kern="100">
                        <a:effectLst/>
                        <a:latin typeface="+mj-lt"/>
                        <a:ea typeface="宋体" panose="02010600030101010101" pitchFamily="2" charset="-122"/>
                      </a:endParaRPr>
                    </a:p>
                  </a:txBody>
                  <a:tcPr marL="61691" marR="61691"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0"/>
                  </a:ext>
                </a:extLst>
              </a:tr>
              <a:tr h="154227">
                <a:tc>
                  <a:txBody>
                    <a:bodyPr/>
                    <a:lstStyle/>
                    <a:p>
                      <a:pPr algn="ctr">
                        <a:spcAft>
                          <a:spcPts val="0"/>
                        </a:spcAft>
                      </a:pPr>
                      <a:r>
                        <a:rPr lang="en-US" sz="1000" kern="0">
                          <a:effectLst/>
                          <a:latin typeface="+mj-lt"/>
                        </a:rPr>
                        <a:t>104</a:t>
                      </a:r>
                      <a:endParaRPr lang="zh-CN" sz="1000" kern="100">
                        <a:effectLst/>
                        <a:latin typeface="+mj-lt"/>
                        <a:ea typeface="宋体" panose="02010600030101010101" pitchFamily="2" charset="-122"/>
                      </a:endParaRPr>
                    </a:p>
                  </a:txBody>
                  <a:tcPr marL="61691" marR="61691" marT="0" marB="0" anchor="ctr"/>
                </a:tc>
                <a:tc>
                  <a:txBody>
                    <a:bodyPr/>
                    <a:lstStyle/>
                    <a:p>
                      <a:pPr algn="just">
                        <a:spcAft>
                          <a:spcPts val="0"/>
                        </a:spcAft>
                      </a:pPr>
                      <a:r>
                        <a:rPr lang="en-US" sz="1000" kern="100">
                          <a:effectLst/>
                          <a:latin typeface="+mj-lt"/>
                        </a:rPr>
                        <a:t>Adjusting screw</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22-192</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22-192</a:t>
                      </a:r>
                      <a:endParaRPr lang="zh-CN" sz="1000" kern="100">
                        <a:effectLst/>
                        <a:latin typeface="+mj-lt"/>
                        <a:ea typeface="宋体" panose="02010600030101010101" pitchFamily="2" charset="-122"/>
                      </a:endParaRPr>
                    </a:p>
                  </a:txBody>
                  <a:tcPr marL="61691" marR="61691"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1"/>
                  </a:ext>
                </a:extLst>
              </a:tr>
              <a:tr h="154227">
                <a:tc>
                  <a:txBody>
                    <a:bodyPr/>
                    <a:lstStyle/>
                    <a:p>
                      <a:pPr algn="ctr">
                        <a:spcAft>
                          <a:spcPts val="0"/>
                        </a:spcAft>
                      </a:pPr>
                      <a:r>
                        <a:rPr lang="en-US" sz="1000" kern="0">
                          <a:effectLst/>
                          <a:latin typeface="+mj-lt"/>
                        </a:rPr>
                        <a:t>105</a:t>
                      </a:r>
                      <a:endParaRPr lang="zh-CN" sz="1000" kern="100">
                        <a:effectLst/>
                        <a:latin typeface="+mj-lt"/>
                        <a:ea typeface="宋体" panose="02010600030101010101" pitchFamily="2" charset="-122"/>
                      </a:endParaRPr>
                    </a:p>
                  </a:txBody>
                  <a:tcPr marL="61691" marR="61691" marT="0" marB="0" anchor="ctr"/>
                </a:tc>
                <a:tc>
                  <a:txBody>
                    <a:bodyPr/>
                    <a:lstStyle/>
                    <a:p>
                      <a:pPr algn="just">
                        <a:spcAft>
                          <a:spcPts val="0"/>
                        </a:spcAft>
                      </a:pPr>
                      <a:r>
                        <a:rPr lang="en-US" sz="1000" kern="100">
                          <a:effectLst/>
                          <a:latin typeface="+mj-lt"/>
                        </a:rPr>
                        <a:t>Auxiliary relay PCB</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22-281</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22-281</a:t>
                      </a:r>
                      <a:endParaRPr lang="zh-CN" sz="1000" kern="100">
                        <a:effectLst/>
                        <a:latin typeface="+mj-lt"/>
                        <a:ea typeface="宋体" panose="02010600030101010101" pitchFamily="2" charset="-122"/>
                      </a:endParaRPr>
                    </a:p>
                  </a:txBody>
                  <a:tcPr marL="61691" marR="61691"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2"/>
                  </a:ext>
                </a:extLst>
              </a:tr>
              <a:tr h="154227">
                <a:tc>
                  <a:txBody>
                    <a:bodyPr/>
                    <a:lstStyle/>
                    <a:p>
                      <a:pPr algn="ctr">
                        <a:spcAft>
                          <a:spcPts val="0"/>
                        </a:spcAft>
                      </a:pPr>
                      <a:r>
                        <a:rPr lang="en-US" sz="1000" kern="0">
                          <a:effectLst/>
                          <a:latin typeface="+mj-lt"/>
                        </a:rPr>
                        <a:t>106</a:t>
                      </a:r>
                      <a:endParaRPr lang="zh-CN" sz="1000" kern="100">
                        <a:effectLst/>
                        <a:latin typeface="+mj-lt"/>
                        <a:ea typeface="宋体" panose="02010600030101010101" pitchFamily="2" charset="-122"/>
                      </a:endParaRPr>
                    </a:p>
                  </a:txBody>
                  <a:tcPr marL="61691" marR="61691" marT="0" marB="0" anchor="ctr"/>
                </a:tc>
                <a:tc>
                  <a:txBody>
                    <a:bodyPr/>
                    <a:lstStyle/>
                    <a:p>
                      <a:pPr algn="just">
                        <a:spcAft>
                          <a:spcPts val="0"/>
                        </a:spcAft>
                      </a:pPr>
                      <a:r>
                        <a:rPr lang="en-US" sz="1000" kern="100">
                          <a:effectLst/>
                          <a:latin typeface="+mj-lt"/>
                        </a:rPr>
                        <a:t>Hook washer</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 </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22-193</a:t>
                      </a:r>
                      <a:endParaRPr lang="zh-CN" sz="1000" kern="100">
                        <a:effectLst/>
                        <a:latin typeface="+mj-lt"/>
                        <a:ea typeface="宋体" panose="02010600030101010101" pitchFamily="2" charset="-122"/>
                      </a:endParaRPr>
                    </a:p>
                  </a:txBody>
                  <a:tcPr marL="61691" marR="61691" marT="0" marB="0" anchor="b"/>
                </a:tc>
                <a:tc>
                  <a:txBody>
                    <a:bodyPr/>
                    <a:lstStyle/>
                    <a:p>
                      <a:pPr algn="ctr">
                        <a:spcAft>
                          <a:spcPts val="0"/>
                        </a:spcAft>
                      </a:pPr>
                      <a:r>
                        <a:rPr lang="en-US" sz="1000" kern="100">
                          <a:effectLst/>
                          <a:latin typeface="+mj-lt"/>
                        </a:rPr>
                        <a:t>22-193</a:t>
                      </a:r>
                      <a:endParaRPr lang="zh-CN" sz="1000" kern="100">
                        <a:effectLst/>
                        <a:latin typeface="+mj-lt"/>
                        <a:ea typeface="宋体" panose="02010600030101010101" pitchFamily="2" charset="-122"/>
                      </a:endParaRPr>
                    </a:p>
                  </a:txBody>
                  <a:tcPr marL="61691" marR="61691" marT="0" marB="0" anchor="b"/>
                </a:tc>
                <a:tc>
                  <a:txBody>
                    <a:bodyPr/>
                    <a:lstStyle/>
                    <a:p>
                      <a:pPr algn="l">
                        <a:spcAft>
                          <a:spcPts val="0"/>
                        </a:spcAft>
                      </a:pPr>
                      <a:r>
                        <a:rPr lang="en-US" sz="1000" kern="0">
                          <a:effectLst/>
                          <a:latin typeface="+mj-lt"/>
                        </a:rPr>
                        <a:t>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3"/>
                  </a:ext>
                </a:extLst>
              </a:tr>
              <a:tr h="154227">
                <a:tc rowSpan="3">
                  <a:txBody>
                    <a:bodyPr/>
                    <a:lstStyle/>
                    <a:p>
                      <a:pPr algn="ctr">
                        <a:spcAft>
                          <a:spcPts val="0"/>
                        </a:spcAft>
                      </a:pPr>
                      <a:r>
                        <a:rPr lang="en-US" sz="1000" kern="0">
                          <a:effectLst/>
                          <a:latin typeface="+mj-lt"/>
                        </a:rPr>
                        <a:t>110</a:t>
                      </a:r>
                      <a:endParaRPr lang="zh-CN" sz="1000" kern="100">
                        <a:effectLst/>
                        <a:latin typeface="+mj-lt"/>
                        <a:ea typeface="宋体" panose="02010600030101010101" pitchFamily="2" charset="-122"/>
                      </a:endParaRPr>
                    </a:p>
                  </a:txBody>
                  <a:tcPr marL="61691" marR="61691" marT="0" marB="0" anchor="ctr"/>
                </a:tc>
                <a:tc rowSpan="3">
                  <a:txBody>
                    <a:bodyPr/>
                    <a:lstStyle/>
                    <a:p>
                      <a:pPr algn="l">
                        <a:spcAft>
                          <a:spcPts val="0"/>
                        </a:spcAft>
                      </a:pPr>
                      <a:r>
                        <a:rPr lang="en-US" sz="1000" kern="0">
                          <a:effectLst/>
                          <a:latin typeface="+mj-lt"/>
                        </a:rPr>
                        <a:t>Electrical complete</a:t>
                      </a:r>
                      <a:endParaRPr lang="zh-CN" sz="1000" kern="100">
                        <a:effectLst/>
                        <a:latin typeface="+mj-lt"/>
                        <a:ea typeface="宋体" panose="02010600030101010101" pitchFamily="2" charset="-122"/>
                      </a:endParaRPr>
                    </a:p>
                  </a:txBody>
                  <a:tcPr marL="61691" marR="61691" marT="0" marB="0" anchor="ctr"/>
                </a:tc>
                <a:tc rowSpan="3">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110-LRM</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dirty="0">
                          <a:effectLst/>
                          <a:latin typeface="+mj-lt"/>
                        </a:rPr>
                        <a:t>110-LRM</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LRM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4"/>
                  </a:ext>
                </a:extLst>
              </a:tr>
              <a:tr h="15422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1000" kern="0">
                          <a:effectLst/>
                          <a:latin typeface="+mj-lt"/>
                        </a:rPr>
                        <a:t>110-LR</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dirty="0">
                          <a:effectLst/>
                          <a:latin typeface="+mj-lt"/>
                        </a:rPr>
                        <a:t>110-LR</a:t>
                      </a:r>
                      <a:endParaRPr lang="zh-CN" sz="1000" kern="100" dirty="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LR </a:t>
                      </a:r>
                      <a:endParaRPr lang="zh-CN" sz="1000" kern="10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5"/>
                  </a:ext>
                </a:extLst>
              </a:tr>
              <a:tr h="154227">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spcAft>
                          <a:spcPts val="0"/>
                        </a:spcAft>
                      </a:pPr>
                      <a:r>
                        <a:rPr lang="en-US" sz="1000" kern="0">
                          <a:effectLst/>
                          <a:latin typeface="+mj-lt"/>
                        </a:rPr>
                        <a:t>110-LR-2V</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110-LR-2V</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dirty="0">
                          <a:effectLst/>
                          <a:latin typeface="+mj-lt"/>
                        </a:rPr>
                        <a:t>LR-2V </a:t>
                      </a:r>
                      <a:endParaRPr lang="zh-CN" sz="10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6"/>
                  </a:ext>
                </a:extLst>
              </a:tr>
              <a:tr h="154227">
                <a:tc>
                  <a:txBody>
                    <a:bodyPr/>
                    <a:lstStyle/>
                    <a:p>
                      <a:pPr algn="ctr">
                        <a:spcAft>
                          <a:spcPts val="0"/>
                        </a:spcAft>
                      </a:pPr>
                      <a:r>
                        <a:rPr lang="en-US" sz="1000" kern="0">
                          <a:effectLst/>
                          <a:latin typeface="+mj-lt"/>
                        </a:rPr>
                        <a:t>111</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a:effectLst/>
                          <a:latin typeface="+mj-lt"/>
                        </a:rPr>
                        <a:t>Spiral support complete</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111-TR17/22</a:t>
                      </a:r>
                      <a:endParaRPr lang="zh-CN" sz="1000" kern="100">
                        <a:effectLst/>
                        <a:latin typeface="+mj-lt"/>
                        <a:ea typeface="宋体" panose="02010600030101010101" pitchFamily="2" charset="-122"/>
                      </a:endParaRPr>
                    </a:p>
                  </a:txBody>
                  <a:tcPr marL="61691" marR="61691" marT="0" marB="0" anchor="ctr"/>
                </a:tc>
                <a:tc>
                  <a:txBody>
                    <a:bodyPr/>
                    <a:lstStyle/>
                    <a:p>
                      <a:pPr algn="ctr">
                        <a:spcAft>
                          <a:spcPts val="0"/>
                        </a:spcAft>
                      </a:pPr>
                      <a:r>
                        <a:rPr lang="en-US" sz="1000" kern="0">
                          <a:effectLst/>
                          <a:latin typeface="+mj-lt"/>
                        </a:rPr>
                        <a:t>111-TR17/22</a:t>
                      </a:r>
                      <a:endParaRPr lang="zh-CN" sz="1000" kern="100">
                        <a:effectLst/>
                        <a:latin typeface="+mj-lt"/>
                        <a:ea typeface="宋体" panose="02010600030101010101" pitchFamily="2" charset="-122"/>
                      </a:endParaRPr>
                    </a:p>
                  </a:txBody>
                  <a:tcPr marL="61691" marR="61691" marT="0" marB="0" anchor="ctr"/>
                </a:tc>
                <a:tc>
                  <a:txBody>
                    <a:bodyPr/>
                    <a:lstStyle/>
                    <a:p>
                      <a:pPr algn="l">
                        <a:spcAft>
                          <a:spcPts val="0"/>
                        </a:spcAft>
                      </a:pPr>
                      <a:r>
                        <a:rPr lang="en-US" sz="1000" kern="0" dirty="0">
                          <a:effectLst/>
                          <a:latin typeface="+mj-lt"/>
                        </a:rPr>
                        <a:t> </a:t>
                      </a:r>
                      <a:endParaRPr lang="zh-CN" sz="1000" kern="100" dirty="0">
                        <a:effectLst/>
                        <a:latin typeface="+mj-lt"/>
                        <a:ea typeface="宋体" panose="02010600030101010101" pitchFamily="2" charset="-122"/>
                      </a:endParaRPr>
                    </a:p>
                  </a:txBody>
                  <a:tcPr marL="61691" marR="61691" marT="0" marB="0" anchor="ctr"/>
                </a:tc>
                <a:extLst>
                  <a:ext uri="{0D108BD9-81ED-4DB2-BD59-A6C34878D82A}">
                    <a16:rowId xmlns:a16="http://schemas.microsoft.com/office/drawing/2014/main" val="10027"/>
                  </a:ext>
                </a:extLst>
              </a:tr>
            </a:tbl>
          </a:graphicData>
        </a:graphic>
      </p:graphicFrame>
      <p:sp>
        <p:nvSpPr>
          <p:cNvPr id="4" name="矩形 3"/>
          <p:cNvSpPr/>
          <p:nvPr/>
        </p:nvSpPr>
        <p:spPr>
          <a:xfrm>
            <a:off x="566738" y="917207"/>
            <a:ext cx="1628140" cy="245110"/>
          </a:xfrm>
          <a:prstGeom prst="rect">
            <a:avLst/>
          </a:prstGeom>
        </p:spPr>
        <p:txBody>
          <a:bodyPr wrap="none">
            <a:spAutoFit/>
          </a:bodyPr>
          <a:lstStyle/>
          <a:p>
            <a:pPr lvl="0">
              <a:tabLst>
                <a:tab pos="228600" algn="l"/>
              </a:tabLst>
            </a:pPr>
            <a:r>
              <a:rPr lang="en-US" altLang="zh-CN" sz="1000" b="1" dirty="0">
                <a:latin typeface="+mj-lt"/>
              </a:rPr>
              <a:t>JR serial illustration  Part list</a:t>
            </a:r>
            <a:endParaRPr lang="zh-CN" altLang="zh-CN" sz="1000" kern="100" dirty="0">
              <a:latin typeface="+mj-lt"/>
            </a:endParaRPr>
          </a:p>
        </p:txBody>
      </p:sp>
      <p:pic>
        <p:nvPicPr>
          <p:cNvPr id="3074" name="Picture 2" descr="LR30-2V大"/>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5663" y="5902419"/>
            <a:ext cx="1699906" cy="2346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p:cNvSpPr txBox="1"/>
          <p:nvPr/>
        </p:nvSpPr>
        <p:spPr>
          <a:xfrm>
            <a:off x="2176474" y="917206"/>
            <a:ext cx="1526876" cy="246221"/>
          </a:xfrm>
          <a:prstGeom prst="rect">
            <a:avLst/>
          </a:prstGeom>
          <a:noFill/>
        </p:spPr>
        <p:txBody>
          <a:bodyPr wrap="square" rtlCol="0">
            <a:spAutoFit/>
          </a:bodyPr>
          <a:lstStyle/>
          <a:p>
            <a:r>
              <a:rPr lang="en-US" altLang="zh-CN" sz="1000" b="1" dirty="0">
                <a:latin typeface="+mj-lt"/>
              </a:rPr>
              <a:t>Continue………</a:t>
            </a:r>
            <a:endParaRPr lang="zh-CN" altLang="en-US" sz="1000" b="1" dirty="0">
              <a:latin typeface="+mj-lt"/>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c04b24d1-aa33-49bc-9a02-9bb395e7fbc0"/>
  <p:tag name="COMMONDATA" val="eyJoZGlkIjoiOGYxZjY5NmZjOGM2YmEwZjRiZTJjMzhhMGExYTM4NjkifQ=="/>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c5c7c60a-ffa7-45a5-888f-49f1883efedd}"/>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667099ad-787d-411a-9bb2-2f0d08fc71fb}"/>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e69eca2d-d546-4ff4-95ce-98608083a02e}"/>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e3e7484d-7fc1-4e35-bb09-673390972f63}"/>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1fbbf54a-2395-4ea5-a812-8029a3ec6adc}"/>
</p:tagLst>
</file>

<file path=ppt/theme/theme1.xml><?xml version="1.0" encoding="utf-8"?>
<a:theme xmlns:a="http://schemas.openxmlformats.org/drawingml/2006/main" name="回顾">
  <a:themeElements>
    <a:clrScheme name="紫红色">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回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3448</Words>
  <Application>Microsoft Macintosh PowerPoint</Application>
  <PresentationFormat>A4 纸张(210x297 毫米)</PresentationFormat>
  <Paragraphs>1207</Paragraphs>
  <Slides>12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12</vt:i4>
      </vt:variant>
    </vt:vector>
  </HeadingPairs>
  <TitlesOfParts>
    <vt:vector size="18" baseType="lpstr">
      <vt:lpstr>等线</vt:lpstr>
      <vt:lpstr>Arial</vt:lpstr>
      <vt:lpstr>Calibri</vt:lpstr>
      <vt:lpstr>Calibri Light</vt:lpstr>
      <vt:lpstr>Times New Roman</vt:lpstr>
      <vt:lpstr>回顾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Chan Chi Keung</dc:creator>
  <cp:lastModifiedBy>Kitty Tian</cp:lastModifiedBy>
  <cp:revision>173</cp:revision>
  <dcterms:created xsi:type="dcterms:W3CDTF">2019-07-20T07:13:00Z</dcterms:created>
  <dcterms:modified xsi:type="dcterms:W3CDTF">2025-12-01T03:15:32Z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2052-12.1.0.23125</vt:lpwstr>
  </property>
  <property fmtid="{D5CDD505-2E9C-101B-9397-08002B2CF9AE}" pid="3" name="ICV">
    <vt:lpwstr>6B1A7184A53745B3BB548DF206B8D5C2</vt:lpwstr>
  </property>
</Properties>
</file>